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57" r:id="rId3"/>
    <p:sldId id="310" r:id="rId4"/>
    <p:sldId id="311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2" r:id="rId16"/>
    <p:sldId id="343" r:id="rId17"/>
    <p:sldId id="344" r:id="rId18"/>
    <p:sldId id="345" r:id="rId19"/>
    <p:sldId id="323" r:id="rId20"/>
    <p:sldId id="324" r:id="rId21"/>
  </p:sldIdLst>
  <p:sldSz cx="9144000" cy="6858000" type="screen4x3"/>
  <p:notesSz cx="68961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2055" autoAdjust="0"/>
  </p:normalViewPr>
  <p:slideViewPr>
    <p:cSldViewPr>
      <p:cViewPr>
        <p:scale>
          <a:sx n="66" d="100"/>
          <a:sy n="66" d="100"/>
        </p:scale>
        <p:origin x="-162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56" y="642"/>
      </p:cViewPr>
      <p:guideLst>
        <p:guide orient="horz" pos="3160"/>
        <p:guide pos="217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9263" cy="501650"/>
          </a:xfrm>
          <a:prstGeom prst="rect">
            <a:avLst/>
          </a:prstGeom>
        </p:spPr>
        <p:txBody>
          <a:bodyPr vert="horz" lIns="96730" tIns="48365" rIns="96730" bIns="48365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9263" cy="501650"/>
          </a:xfrm>
          <a:prstGeom prst="rect">
            <a:avLst/>
          </a:prstGeom>
        </p:spPr>
        <p:txBody>
          <a:bodyPr vert="horz" lIns="96730" tIns="48365" rIns="96730" bIns="48365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52577AC-3809-4B89-9BAC-23745BA61239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29763"/>
            <a:ext cx="2989263" cy="501650"/>
          </a:xfrm>
          <a:prstGeom prst="rect">
            <a:avLst/>
          </a:prstGeom>
        </p:spPr>
        <p:txBody>
          <a:bodyPr vert="horz" lIns="96730" tIns="48365" rIns="96730" bIns="48365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5250" y="9529763"/>
            <a:ext cx="2989263" cy="501650"/>
          </a:xfrm>
          <a:prstGeom prst="rect">
            <a:avLst/>
          </a:prstGeom>
        </p:spPr>
        <p:txBody>
          <a:bodyPr vert="horz" lIns="96730" tIns="48365" rIns="96730" bIns="48365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C38E610-D63A-4A41-924C-28305AB6F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00" tIns="44650" rIns="89300" bIns="446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525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00" tIns="44650" rIns="89300" bIns="446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8E3FB4-F099-4C3E-B291-C64320F4BF9A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00" tIns="44650" rIns="89300" bIns="44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00" tIns="44650" rIns="89300" bIns="446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525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00" tIns="44650" rIns="89300" bIns="446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97DEAD-0DD0-452B-96AC-85D1B3CE0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smtClean="0">
                <a:latin typeface="Arial" charset="0"/>
                <a:cs typeface="Arial" charset="0"/>
              </a:rPr>
              <a:t>Routier :</a:t>
            </a:r>
            <a:r>
              <a:rPr lang="fr-FR" smtClean="0">
                <a:latin typeface="Arial" charset="0"/>
                <a:cs typeface="Arial" charset="0"/>
              </a:rPr>
              <a:t> en voiture, on peut réaliser l’ensemble des relations-tests. </a:t>
            </a:r>
          </a:p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60707-282F-4847-8541-687D3337076F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0C29E-193F-420E-8EE5-BEAD3DD923C3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4CF53-3614-4E2D-8D01-AF3D274A0484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E05F-B7E3-4B71-AE35-2BF6EB381819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FAAA8-0DA9-46E3-A5FB-CA2E5262C887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2D2D6-235A-4C2F-AA39-F1F828B822BE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08E0F-49B7-4F2B-B55C-C8DC5657A63E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737C9-F464-4222-8C02-2B3294BD84F3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154113" y="3940175"/>
            <a:ext cx="179387" cy="36671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lIns="89300" tIns="44650" rIns="89300" bIns="44650">
            <a:spAutoFit/>
          </a:bodyPr>
          <a:lstStyle/>
          <a:p>
            <a:endParaRPr lang="fr-FR"/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1193800" y="4505325"/>
            <a:ext cx="382588" cy="34925"/>
          </a:xfrm>
          <a:custGeom>
            <a:avLst/>
            <a:gdLst>
              <a:gd name="T0" fmla="*/ 0 w 620"/>
              <a:gd name="T1" fmla="*/ 2147483647 h 54"/>
              <a:gd name="T2" fmla="*/ 2147483647 w 620"/>
              <a:gd name="T3" fmla="*/ 2147483647 h 54"/>
              <a:gd name="T4" fmla="*/ 0 60000 65536"/>
              <a:gd name="T5" fmla="*/ 0 60000 65536"/>
              <a:gd name="T6" fmla="*/ 0 w 620"/>
              <a:gd name="T7" fmla="*/ 0 h 54"/>
              <a:gd name="T8" fmla="*/ 620 w 620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0" h="54">
                <a:moveTo>
                  <a:pt x="0" y="54"/>
                </a:moveTo>
                <a:cubicBezTo>
                  <a:pt x="270" y="0"/>
                  <a:pt x="66" y="34"/>
                  <a:pt x="620" y="34"/>
                </a:cubicBezTo>
              </a:path>
            </a:pathLst>
          </a:custGeom>
          <a:noFill/>
          <a:ln w="28575">
            <a:solidFill>
              <a:srgbClr val="660900"/>
            </a:solidFill>
            <a:round/>
            <a:headEnd/>
            <a:tailEnd/>
          </a:ln>
        </p:spPr>
        <p:txBody>
          <a:bodyPr lIns="89300" tIns="44650" rIns="89300" bIns="4465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60350" indent="-260350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F172E-F06D-43A5-9C72-A2DCEB83F0E2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FFF63-0662-4002-9CC6-729DF00D8B47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ADBB2-4229-460E-ACE2-C71E5416C453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0D476-6318-41C4-8E0E-F7F671662D45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b="1" smtClean="0">
              <a:latin typeface="Arial" charset="0"/>
              <a:cs typeface="Arial" charset="0"/>
            </a:endParaRPr>
          </a:p>
          <a:p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F92B8-7CA7-4C8A-8313-2F2C8D82993E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1F9B8-59C2-43D6-A562-A0A26872EC8E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45AE-5E54-4FC6-AA9A-B7B01A101BFF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980F-E735-4C41-B3CB-F215F69668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433F-8031-4FE1-AC4F-58AC8992C9DD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A3F4-59B2-4B40-83EE-10EC2A9ED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4015-FA7B-4B69-B4A6-5CAE960E2873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93-F041-4A7C-BB49-2AEE5C7CB5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C0AF-C344-4AAD-B971-1C9AF2832E7D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B465-299A-4DFC-A731-165DF00BAD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5F6A-B209-457B-B30F-36A12F4787F7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C29C-3C17-47F7-848E-F892FB40AA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9B2D-8497-4FE4-92C4-5531A637D344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A62D-FAE0-41D9-AC9B-A08A5E88CD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3141D7-527B-45B5-8943-E9AA950A7CAF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877E14-EA6A-46C5-93B2-7282887B5B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83460B-06B8-4DCE-B448-6A9C2ECA5459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A45BBE-4C8E-4D61-A3DD-D4A765C401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42F01B-559B-4A50-B157-0EB77A8F0EFA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C277AA-BA48-455A-B3EB-141519E883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C2260D-E39C-4636-B7F9-CC9D9A23C91C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6C997B-5819-4252-B66E-3D3AD90D81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C2C8F1-98C7-4098-A021-C746C98A4E64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FAB8B1-5A5B-49ED-82AA-98BD967C0F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7499-C5AE-47D3-AD55-94B95ACCDCCC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58E3-1860-4EEC-A80C-A81E05F195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7A6C03-7979-439A-A89C-9AB468BD9687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5920CA-2FE0-425B-968B-6E2E56551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EE062-50DA-4624-844A-509C00366DD9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D90EC-7AE7-497F-ABA0-A40D7777E1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3ED5A5-E911-4DD8-B43E-B0C76E4E3687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3DD60D-40CA-49B5-A719-4367A613F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C3F44B-F221-493F-90FD-7C80DF28C098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F268AE-E152-4BDE-89F8-CD54F5C58D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9D2A28-36FB-4C69-AEDC-4CC654701090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D0250E-C590-42A5-BA19-D91BFDBF13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C4A4-4221-44A6-8C7C-2186607B86FF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5526-614C-4999-AB19-0D2BCFE9F1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904A-C013-43E9-BBC3-8CE1C53E16FB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797C-7E80-416F-9984-379B8D741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2798-F517-46A6-8A27-0E428FFC7824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75DF-2DD2-46B1-87CC-3005CF4767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45EB-DA1E-420C-BC99-124D87613008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F4A8-37AB-4E36-A474-69B99E1B91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1BF3-3C19-4344-AC70-0145258EA048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47D5-E28E-4AFF-8434-FA6F4DBAB5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55A3-17FF-4DC0-AA81-027E159039D3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C4D2-9DFD-4838-8A71-AF344393C4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B0E3-E436-456C-B953-66AD1D2D721B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F9BF-51F0-46E0-9A0C-4B581A47BA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C38C96-8E33-4C5A-96EE-4AAD4B9F02EE}" type="datetimeFigureOut">
              <a:rPr lang="fr-FR"/>
              <a:pPr>
                <a:defRPr/>
              </a:pPr>
              <a:t>03/06/2010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08D0E-0B29-4898-937F-677375AE2F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Image 6" descr="presentation powerpoint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7" descr="PHOTO BANDEAU BAS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8" y="5357813"/>
            <a:ext cx="9072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8" descr="BANDEAU PAYSAGE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/>
          </p:cNvSpPr>
          <p:nvPr/>
        </p:nvSpPr>
        <p:spPr bwMode="auto">
          <a:xfrm>
            <a:off x="3143250" y="2928938"/>
            <a:ext cx="4381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800" b="1">
                <a:solidFill>
                  <a:srgbClr val="B01821"/>
                </a:solidFill>
              </a:rPr>
              <a:t>Accessibilité</a:t>
            </a:r>
            <a:endParaRPr lang="fr-FR" sz="4800" b="1">
              <a:solidFill>
                <a:srgbClr val="F9B600"/>
              </a:solidFill>
            </a:endParaRPr>
          </a:p>
        </p:txBody>
      </p:sp>
      <p:sp>
        <p:nvSpPr>
          <p:cNvPr id="13315" name="Sous-titre 2"/>
          <p:cNvSpPr>
            <a:spLocks/>
          </p:cNvSpPr>
          <p:nvPr/>
        </p:nvSpPr>
        <p:spPr bwMode="auto">
          <a:xfrm>
            <a:off x="0" y="45720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rgbClr val="957C6F"/>
                </a:solidFill>
              </a:rPr>
              <a:t>Présentation commission aménagement 03 04 09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428875" y="3286125"/>
            <a:ext cx="4967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800" b="1">
                <a:solidFill>
                  <a:srgbClr val="F9B600"/>
                </a:solidFill>
              </a:rPr>
              <a:t>Interne</a:t>
            </a:r>
            <a:endParaRPr lang="fr-FR" sz="4800" b="1"/>
          </a:p>
        </p:txBody>
      </p:sp>
      <p:sp>
        <p:nvSpPr>
          <p:cNvPr id="13317" name="Titre 1"/>
          <p:cNvSpPr>
            <a:spLocks/>
          </p:cNvSpPr>
          <p:nvPr/>
        </p:nvSpPr>
        <p:spPr bwMode="auto">
          <a:xfrm>
            <a:off x="1785938" y="3781425"/>
            <a:ext cx="56165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800" b="1">
                <a:solidFill>
                  <a:srgbClr val="571010"/>
                </a:solidFill>
              </a:rPr>
              <a:t>Mulhouse</a:t>
            </a:r>
          </a:p>
        </p:txBody>
      </p:sp>
      <p:pic>
        <p:nvPicPr>
          <p:cNvPr id="13318" name="Image 6" descr="2008_Mulhouse_gare9.jpg"/>
          <p:cNvPicPr>
            <a:picLocks noChangeAspect="1"/>
          </p:cNvPicPr>
          <p:nvPr/>
        </p:nvPicPr>
        <p:blipFill>
          <a:blip r:embed="rId3" cstate="print"/>
          <a:srcRect t="41667" b="34375"/>
          <a:stretch>
            <a:fillRect/>
          </a:stretch>
        </p:blipFill>
        <p:spPr bwMode="auto">
          <a:xfrm>
            <a:off x="0" y="5214938"/>
            <a:ext cx="9144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troncons routes_arboresce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0550"/>
            <a:ext cx="9144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>
            <a:off x="1971675" y="2039938"/>
            <a:ext cx="4144963" cy="2116137"/>
          </a:xfrm>
          <a:custGeom>
            <a:avLst/>
            <a:gdLst>
              <a:gd name="connsiteX0" fmla="*/ 0 w 4311535"/>
              <a:gd name="connsiteY0" fmla="*/ 0 h 2177935"/>
              <a:gd name="connsiteX1" fmla="*/ 210589 w 4311535"/>
              <a:gd name="connsiteY1" fmla="*/ 166255 h 2177935"/>
              <a:gd name="connsiteX2" fmla="*/ 376844 w 4311535"/>
              <a:gd name="connsiteY2" fmla="*/ 742604 h 2177935"/>
              <a:gd name="connsiteX3" fmla="*/ 509847 w 4311535"/>
              <a:gd name="connsiteY3" fmla="*/ 903316 h 2177935"/>
              <a:gd name="connsiteX4" fmla="*/ 842357 w 4311535"/>
              <a:gd name="connsiteY4" fmla="*/ 1512916 h 2177935"/>
              <a:gd name="connsiteX5" fmla="*/ 964277 w 4311535"/>
              <a:gd name="connsiteY5" fmla="*/ 1712422 h 2177935"/>
              <a:gd name="connsiteX6" fmla="*/ 1252451 w 4311535"/>
              <a:gd name="connsiteY6" fmla="*/ 1878676 h 2177935"/>
              <a:gd name="connsiteX7" fmla="*/ 1451957 w 4311535"/>
              <a:gd name="connsiteY7" fmla="*/ 2177935 h 2177935"/>
              <a:gd name="connsiteX8" fmla="*/ 1684713 w 4311535"/>
              <a:gd name="connsiteY8" fmla="*/ 2061556 h 2177935"/>
              <a:gd name="connsiteX9" fmla="*/ 2166851 w 4311535"/>
              <a:gd name="connsiteY9" fmla="*/ 2044931 h 2177935"/>
              <a:gd name="connsiteX10" fmla="*/ 2582487 w 4311535"/>
              <a:gd name="connsiteY10" fmla="*/ 1801091 h 2177935"/>
              <a:gd name="connsiteX11" fmla="*/ 2854037 w 4311535"/>
              <a:gd name="connsiteY11" fmla="*/ 1629295 h 2177935"/>
              <a:gd name="connsiteX12" fmla="*/ 3059084 w 4311535"/>
              <a:gd name="connsiteY12" fmla="*/ 1684713 h 2177935"/>
              <a:gd name="connsiteX13" fmla="*/ 4311535 w 4311535"/>
              <a:gd name="connsiteY13" fmla="*/ 825731 h 2177935"/>
              <a:gd name="connsiteX14" fmla="*/ 4311535 w 4311535"/>
              <a:gd name="connsiteY14" fmla="*/ 825731 h 2177935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223713 w 4223713"/>
              <a:gd name="connsiteY14" fmla="*/ 764415 h 2116619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223713 w 4223713"/>
              <a:gd name="connsiteY14" fmla="*/ 764415 h 2116619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144691 w 4223713"/>
              <a:gd name="connsiteY14" fmla="*/ 843437 h 2116619"/>
              <a:gd name="connsiteX0" fmla="*/ 0 w 4144691"/>
              <a:gd name="connsiteY0" fmla="*/ 0 h 2116619"/>
              <a:gd name="connsiteX1" fmla="*/ 122767 w 4144691"/>
              <a:gd name="connsiteY1" fmla="*/ 104939 h 2116619"/>
              <a:gd name="connsiteX2" fmla="*/ 289022 w 4144691"/>
              <a:gd name="connsiteY2" fmla="*/ 681288 h 2116619"/>
              <a:gd name="connsiteX3" fmla="*/ 422025 w 4144691"/>
              <a:gd name="connsiteY3" fmla="*/ 842000 h 2116619"/>
              <a:gd name="connsiteX4" fmla="*/ 754535 w 4144691"/>
              <a:gd name="connsiteY4" fmla="*/ 1451600 h 2116619"/>
              <a:gd name="connsiteX5" fmla="*/ 876455 w 4144691"/>
              <a:gd name="connsiteY5" fmla="*/ 1651106 h 2116619"/>
              <a:gd name="connsiteX6" fmla="*/ 1164629 w 4144691"/>
              <a:gd name="connsiteY6" fmla="*/ 1817360 h 2116619"/>
              <a:gd name="connsiteX7" fmla="*/ 1364135 w 4144691"/>
              <a:gd name="connsiteY7" fmla="*/ 2116619 h 2116619"/>
              <a:gd name="connsiteX8" fmla="*/ 1596891 w 4144691"/>
              <a:gd name="connsiteY8" fmla="*/ 2000240 h 2116619"/>
              <a:gd name="connsiteX9" fmla="*/ 2079029 w 4144691"/>
              <a:gd name="connsiteY9" fmla="*/ 1983615 h 2116619"/>
              <a:gd name="connsiteX10" fmla="*/ 2494665 w 4144691"/>
              <a:gd name="connsiteY10" fmla="*/ 1739775 h 2116619"/>
              <a:gd name="connsiteX11" fmla="*/ 2766215 w 4144691"/>
              <a:gd name="connsiteY11" fmla="*/ 1567979 h 2116619"/>
              <a:gd name="connsiteX12" fmla="*/ 2971262 w 4144691"/>
              <a:gd name="connsiteY12" fmla="*/ 1623397 h 2116619"/>
              <a:gd name="connsiteX13" fmla="*/ 4122113 w 4144691"/>
              <a:gd name="connsiteY13" fmla="*/ 854726 h 2116619"/>
              <a:gd name="connsiteX14" fmla="*/ 4144691 w 4144691"/>
              <a:gd name="connsiteY14" fmla="*/ 843437 h 211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4691" h="2116619">
                <a:moveTo>
                  <a:pt x="0" y="0"/>
                </a:moveTo>
                <a:lnTo>
                  <a:pt x="122767" y="104939"/>
                </a:lnTo>
                <a:lnTo>
                  <a:pt x="289022" y="681288"/>
                </a:lnTo>
                <a:lnTo>
                  <a:pt x="422025" y="842000"/>
                </a:lnTo>
                <a:lnTo>
                  <a:pt x="754535" y="1451600"/>
                </a:lnTo>
                <a:cubicBezTo>
                  <a:pt x="871844" y="1652702"/>
                  <a:pt x="793923" y="1651106"/>
                  <a:pt x="876455" y="1651106"/>
                </a:cubicBezTo>
                <a:lnTo>
                  <a:pt x="1164629" y="1817360"/>
                </a:lnTo>
                <a:lnTo>
                  <a:pt x="1364135" y="2116619"/>
                </a:lnTo>
                <a:lnTo>
                  <a:pt x="1596891" y="2000240"/>
                </a:lnTo>
                <a:lnTo>
                  <a:pt x="2079029" y="1983615"/>
                </a:lnTo>
                <a:lnTo>
                  <a:pt x="2494665" y="1739775"/>
                </a:lnTo>
                <a:lnTo>
                  <a:pt x="2766215" y="1567979"/>
                </a:lnTo>
                <a:lnTo>
                  <a:pt x="2971262" y="1623397"/>
                </a:lnTo>
                <a:lnTo>
                  <a:pt x="4122113" y="854726"/>
                </a:lnTo>
                <a:lnTo>
                  <a:pt x="4144691" y="843437"/>
                </a:ln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2787650" y="3325813"/>
            <a:ext cx="858838" cy="1862137"/>
          </a:xfrm>
          <a:custGeom>
            <a:avLst/>
            <a:gdLst>
              <a:gd name="connsiteX0" fmla="*/ 0 w 858981"/>
              <a:gd name="connsiteY0" fmla="*/ 0 h 1939636"/>
              <a:gd name="connsiteX1" fmla="*/ 83127 w 858981"/>
              <a:gd name="connsiteY1" fmla="*/ 371302 h 1939636"/>
              <a:gd name="connsiteX2" fmla="*/ 349134 w 858981"/>
              <a:gd name="connsiteY2" fmla="*/ 532014 h 1939636"/>
              <a:gd name="connsiteX3" fmla="*/ 548640 w 858981"/>
              <a:gd name="connsiteY3" fmla="*/ 825731 h 1939636"/>
              <a:gd name="connsiteX4" fmla="*/ 786938 w 858981"/>
              <a:gd name="connsiteY4" fmla="*/ 1052945 h 1939636"/>
              <a:gd name="connsiteX5" fmla="*/ 858981 w 858981"/>
              <a:gd name="connsiteY5" fmla="*/ 1302327 h 1939636"/>
              <a:gd name="connsiteX6" fmla="*/ 637309 w 858981"/>
              <a:gd name="connsiteY6" fmla="*/ 1551709 h 1939636"/>
              <a:gd name="connsiteX7" fmla="*/ 753687 w 858981"/>
              <a:gd name="connsiteY7" fmla="*/ 1939636 h 1939636"/>
              <a:gd name="connsiteX8" fmla="*/ 753687 w 858981"/>
              <a:gd name="connsiteY8" fmla="*/ 1939636 h 1939636"/>
              <a:gd name="connsiteX0" fmla="*/ 0 w 858981"/>
              <a:gd name="connsiteY0" fmla="*/ 0 h 1939636"/>
              <a:gd name="connsiteX1" fmla="*/ 83127 w 858981"/>
              <a:gd name="connsiteY1" fmla="*/ 371302 h 1939636"/>
              <a:gd name="connsiteX2" fmla="*/ 349134 w 858981"/>
              <a:gd name="connsiteY2" fmla="*/ 532014 h 1939636"/>
              <a:gd name="connsiteX3" fmla="*/ 548640 w 858981"/>
              <a:gd name="connsiteY3" fmla="*/ 825731 h 1939636"/>
              <a:gd name="connsiteX4" fmla="*/ 786938 w 858981"/>
              <a:gd name="connsiteY4" fmla="*/ 1052945 h 1939636"/>
              <a:gd name="connsiteX5" fmla="*/ 858981 w 858981"/>
              <a:gd name="connsiteY5" fmla="*/ 1302327 h 1939636"/>
              <a:gd name="connsiteX6" fmla="*/ 637309 w 858981"/>
              <a:gd name="connsiteY6" fmla="*/ 1551709 h 1939636"/>
              <a:gd name="connsiteX7" fmla="*/ 753687 w 858981"/>
              <a:gd name="connsiteY7" fmla="*/ 1939636 h 1939636"/>
              <a:gd name="connsiteX8" fmla="*/ 689790 w 858981"/>
              <a:gd name="connsiteY8" fmla="*/ 1779430 h 1939636"/>
              <a:gd name="connsiteX0" fmla="*/ 0 w 858981"/>
              <a:gd name="connsiteY0" fmla="*/ 0 h 1790007"/>
              <a:gd name="connsiteX1" fmla="*/ 83127 w 858981"/>
              <a:gd name="connsiteY1" fmla="*/ 371302 h 1790007"/>
              <a:gd name="connsiteX2" fmla="*/ 349134 w 858981"/>
              <a:gd name="connsiteY2" fmla="*/ 532014 h 1790007"/>
              <a:gd name="connsiteX3" fmla="*/ 548640 w 858981"/>
              <a:gd name="connsiteY3" fmla="*/ 825731 h 1790007"/>
              <a:gd name="connsiteX4" fmla="*/ 786938 w 858981"/>
              <a:gd name="connsiteY4" fmla="*/ 1052945 h 1790007"/>
              <a:gd name="connsiteX5" fmla="*/ 858981 w 858981"/>
              <a:gd name="connsiteY5" fmla="*/ 1302327 h 1790007"/>
              <a:gd name="connsiteX6" fmla="*/ 637309 w 858981"/>
              <a:gd name="connsiteY6" fmla="*/ 1551709 h 1790007"/>
              <a:gd name="connsiteX7" fmla="*/ 709352 w 858981"/>
              <a:gd name="connsiteY7" fmla="*/ 1790007 h 1790007"/>
              <a:gd name="connsiteX8" fmla="*/ 689790 w 858981"/>
              <a:gd name="connsiteY8" fmla="*/ 1779430 h 1790007"/>
              <a:gd name="connsiteX0" fmla="*/ 0 w 858981"/>
              <a:gd name="connsiteY0" fmla="*/ 0 h 1790007"/>
              <a:gd name="connsiteX1" fmla="*/ 83127 w 858981"/>
              <a:gd name="connsiteY1" fmla="*/ 371302 h 1790007"/>
              <a:gd name="connsiteX2" fmla="*/ 349134 w 858981"/>
              <a:gd name="connsiteY2" fmla="*/ 532014 h 1790007"/>
              <a:gd name="connsiteX3" fmla="*/ 548640 w 858981"/>
              <a:gd name="connsiteY3" fmla="*/ 825731 h 1790007"/>
              <a:gd name="connsiteX4" fmla="*/ 786938 w 858981"/>
              <a:gd name="connsiteY4" fmla="*/ 1052945 h 1790007"/>
              <a:gd name="connsiteX5" fmla="*/ 858981 w 858981"/>
              <a:gd name="connsiteY5" fmla="*/ 1302327 h 1790007"/>
              <a:gd name="connsiteX6" fmla="*/ 637309 w 858981"/>
              <a:gd name="connsiteY6" fmla="*/ 1551709 h 1790007"/>
              <a:gd name="connsiteX7" fmla="*/ 709352 w 858981"/>
              <a:gd name="connsiteY7" fmla="*/ 1790007 h 1790007"/>
              <a:gd name="connsiteX8" fmla="*/ 689790 w 858981"/>
              <a:gd name="connsiteY8" fmla="*/ 1779430 h 179000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349134 w 858981"/>
              <a:gd name="connsiteY2" fmla="*/ 532014 h 1862657"/>
              <a:gd name="connsiteX3" fmla="*/ 548640 w 858981"/>
              <a:gd name="connsiteY3" fmla="*/ 825731 h 1862657"/>
              <a:gd name="connsiteX4" fmla="*/ 786938 w 858981"/>
              <a:gd name="connsiteY4" fmla="*/ 1052945 h 1862657"/>
              <a:gd name="connsiteX5" fmla="*/ 858981 w 858981"/>
              <a:gd name="connsiteY5" fmla="*/ 1302327 h 1862657"/>
              <a:gd name="connsiteX6" fmla="*/ 637309 w 858981"/>
              <a:gd name="connsiteY6" fmla="*/ 1551709 h 1862657"/>
              <a:gd name="connsiteX7" fmla="*/ 709352 w 858981"/>
              <a:gd name="connsiteY7" fmla="*/ 1790007 h 1862657"/>
              <a:gd name="connsiteX8" fmla="*/ 689790 w 858981"/>
              <a:gd name="connsiteY8" fmla="*/ 1779430 h 186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981" h="1862657">
                <a:moveTo>
                  <a:pt x="0" y="0"/>
                </a:moveTo>
                <a:lnTo>
                  <a:pt x="83127" y="371302"/>
                </a:lnTo>
                <a:lnTo>
                  <a:pt x="349134" y="532014"/>
                </a:lnTo>
                <a:lnTo>
                  <a:pt x="548640" y="825731"/>
                </a:lnTo>
                <a:lnTo>
                  <a:pt x="786938" y="1052945"/>
                </a:lnTo>
                <a:lnTo>
                  <a:pt x="858981" y="1302327"/>
                </a:lnTo>
                <a:lnTo>
                  <a:pt x="637309" y="1551709"/>
                </a:lnTo>
                <a:lnTo>
                  <a:pt x="709352" y="1790007"/>
                </a:lnTo>
                <a:cubicBezTo>
                  <a:pt x="745621" y="1862657"/>
                  <a:pt x="696311" y="1782956"/>
                  <a:pt x="689790" y="1779430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54163" y="4156075"/>
            <a:ext cx="1943100" cy="682625"/>
          </a:xfrm>
          <a:custGeom>
            <a:avLst/>
            <a:gdLst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1944086"/>
              <a:gd name="connsiteY0" fmla="*/ 672974 h 681643"/>
              <a:gd name="connsiteX1" fmla="*/ 491556 w 1944086"/>
              <a:gd name="connsiteY1" fmla="*/ 371301 h 681643"/>
              <a:gd name="connsiteX2" fmla="*/ 679978 w 1944086"/>
              <a:gd name="connsiteY2" fmla="*/ 681643 h 681643"/>
              <a:gd name="connsiteX3" fmla="*/ 1073447 w 1944086"/>
              <a:gd name="connsiteY3" fmla="*/ 404552 h 681643"/>
              <a:gd name="connsiteX4" fmla="*/ 1788341 w 1944086"/>
              <a:gd name="connsiteY4" fmla="*/ 0 h 681643"/>
              <a:gd name="connsiteX5" fmla="*/ 1944086 w 1944086"/>
              <a:gd name="connsiteY5" fmla="*/ 139127 h 6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086" h="681643">
                <a:moveTo>
                  <a:pt x="0" y="672974"/>
                </a:moveTo>
                <a:lnTo>
                  <a:pt x="491556" y="371301"/>
                </a:lnTo>
                <a:lnTo>
                  <a:pt x="679978" y="681643"/>
                </a:lnTo>
                <a:lnTo>
                  <a:pt x="1073447" y="404552"/>
                </a:lnTo>
                <a:lnTo>
                  <a:pt x="1788341" y="0"/>
                </a:lnTo>
                <a:cubicBezTo>
                  <a:pt x="1864079" y="70196"/>
                  <a:pt x="1770594" y="5540"/>
                  <a:pt x="1944086" y="139127"/>
                </a:cubicBezTo>
              </a:path>
            </a:pathLst>
          </a:custGeom>
          <a:ln w="76200">
            <a:solidFill>
              <a:srgbClr val="DE12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3490913" y="4533900"/>
            <a:ext cx="1014412" cy="255588"/>
          </a:xfrm>
          <a:custGeom>
            <a:avLst/>
            <a:gdLst>
              <a:gd name="connsiteX0" fmla="*/ 0 w 1158240"/>
              <a:gd name="connsiteY0" fmla="*/ 326968 h 326968"/>
              <a:gd name="connsiteX1" fmla="*/ 315883 w 1158240"/>
              <a:gd name="connsiteY1" fmla="*/ 38793 h 326968"/>
              <a:gd name="connsiteX2" fmla="*/ 770313 w 1158240"/>
              <a:gd name="connsiteY2" fmla="*/ 0 h 326968"/>
              <a:gd name="connsiteX3" fmla="*/ 1158240 w 1158240"/>
              <a:gd name="connsiteY3" fmla="*/ 66502 h 326968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3879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5364" h="255506">
                <a:moveTo>
                  <a:pt x="0" y="255506"/>
                </a:moveTo>
                <a:lnTo>
                  <a:pt x="244477" y="38793"/>
                </a:lnTo>
                <a:lnTo>
                  <a:pt x="698907" y="0"/>
                </a:lnTo>
                <a:cubicBezTo>
                  <a:pt x="828216" y="22167"/>
                  <a:pt x="746298" y="22160"/>
                  <a:pt x="1015364" y="66502"/>
                </a:cubicBezTo>
              </a:path>
            </a:pathLst>
          </a:cu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 rot="-2087673">
            <a:off x="5187950" y="3227388"/>
            <a:ext cx="384175" cy="277812"/>
          </a:xfrm>
          <a:prstGeom prst="rect">
            <a:avLst/>
          </a:prstGeom>
          <a:solidFill>
            <a:srgbClr val="00B0F0">
              <a:alpha val="7097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 rot="2297544">
            <a:off x="2959100" y="3746500"/>
            <a:ext cx="384175" cy="276225"/>
          </a:xfrm>
          <a:prstGeom prst="rect">
            <a:avLst/>
          </a:prstGeom>
          <a:solidFill>
            <a:srgbClr val="7030A0">
              <a:alpha val="70979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 rot="-2119505">
            <a:off x="2330450" y="4495800"/>
            <a:ext cx="384175" cy="276225"/>
          </a:xfrm>
          <a:prstGeom prst="rect">
            <a:avLst/>
          </a:prstGeom>
          <a:solidFill>
            <a:srgbClr val="DE129A">
              <a:alpha val="70979"/>
            </a:srgbClr>
          </a:solidFill>
          <a:ln w="9525">
            <a:solidFill>
              <a:srgbClr val="DE129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 rot="-345500">
            <a:off x="3830638" y="4371975"/>
            <a:ext cx="384175" cy="27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12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0" y="0"/>
            <a:ext cx="55721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B01821"/>
                </a:solidFill>
              </a:rPr>
              <a:t>4. QUATRE RELATIONS-TESTS</a:t>
            </a:r>
          </a:p>
        </p:txBody>
      </p:sp>
      <p:sp>
        <p:nvSpPr>
          <p:cNvPr id="22540" name="ZoneTexte 22"/>
          <p:cNvSpPr txBox="1">
            <a:spLocks noChangeArrowheads="1"/>
          </p:cNvSpPr>
          <p:nvPr/>
        </p:nvSpPr>
        <p:spPr bwMode="auto">
          <a:xfrm>
            <a:off x="6929438" y="0"/>
            <a:ext cx="22145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cs typeface="Arial" charset="0"/>
              </a:rPr>
              <a:t>Routier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carte 9 bis_arbo.jpg"/>
          <p:cNvPicPr>
            <a:picLocks noChangeAspect="1"/>
          </p:cNvPicPr>
          <p:nvPr/>
        </p:nvPicPr>
        <p:blipFill>
          <a:blip r:embed="rId3" cstate="print"/>
          <a:srcRect b="3145"/>
          <a:stretch>
            <a:fillRect/>
          </a:stretch>
        </p:blipFill>
        <p:spPr bwMode="auto">
          <a:xfrm>
            <a:off x="0" y="357188"/>
            <a:ext cx="91440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1824038" y="1825625"/>
            <a:ext cx="4435475" cy="2935288"/>
          </a:xfrm>
          <a:custGeom>
            <a:avLst/>
            <a:gdLst>
              <a:gd name="connsiteX0" fmla="*/ 0 w 4311535"/>
              <a:gd name="connsiteY0" fmla="*/ 0 h 2177935"/>
              <a:gd name="connsiteX1" fmla="*/ 210589 w 4311535"/>
              <a:gd name="connsiteY1" fmla="*/ 166255 h 2177935"/>
              <a:gd name="connsiteX2" fmla="*/ 376844 w 4311535"/>
              <a:gd name="connsiteY2" fmla="*/ 742604 h 2177935"/>
              <a:gd name="connsiteX3" fmla="*/ 509847 w 4311535"/>
              <a:gd name="connsiteY3" fmla="*/ 903316 h 2177935"/>
              <a:gd name="connsiteX4" fmla="*/ 842357 w 4311535"/>
              <a:gd name="connsiteY4" fmla="*/ 1512916 h 2177935"/>
              <a:gd name="connsiteX5" fmla="*/ 964277 w 4311535"/>
              <a:gd name="connsiteY5" fmla="*/ 1712422 h 2177935"/>
              <a:gd name="connsiteX6" fmla="*/ 1252451 w 4311535"/>
              <a:gd name="connsiteY6" fmla="*/ 1878676 h 2177935"/>
              <a:gd name="connsiteX7" fmla="*/ 1451957 w 4311535"/>
              <a:gd name="connsiteY7" fmla="*/ 2177935 h 2177935"/>
              <a:gd name="connsiteX8" fmla="*/ 1684713 w 4311535"/>
              <a:gd name="connsiteY8" fmla="*/ 2061556 h 2177935"/>
              <a:gd name="connsiteX9" fmla="*/ 2166851 w 4311535"/>
              <a:gd name="connsiteY9" fmla="*/ 2044931 h 2177935"/>
              <a:gd name="connsiteX10" fmla="*/ 2582487 w 4311535"/>
              <a:gd name="connsiteY10" fmla="*/ 1801091 h 2177935"/>
              <a:gd name="connsiteX11" fmla="*/ 2854037 w 4311535"/>
              <a:gd name="connsiteY11" fmla="*/ 1629295 h 2177935"/>
              <a:gd name="connsiteX12" fmla="*/ 3059084 w 4311535"/>
              <a:gd name="connsiteY12" fmla="*/ 1684713 h 2177935"/>
              <a:gd name="connsiteX13" fmla="*/ 4311535 w 4311535"/>
              <a:gd name="connsiteY13" fmla="*/ 825731 h 2177935"/>
              <a:gd name="connsiteX14" fmla="*/ 4311535 w 4311535"/>
              <a:gd name="connsiteY14" fmla="*/ 825731 h 2177935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223713 w 4223713"/>
              <a:gd name="connsiteY14" fmla="*/ 764415 h 2116619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223713 w 4223713"/>
              <a:gd name="connsiteY14" fmla="*/ 764415 h 2116619"/>
              <a:gd name="connsiteX0" fmla="*/ 0 w 4223713"/>
              <a:gd name="connsiteY0" fmla="*/ 0 h 2116619"/>
              <a:gd name="connsiteX1" fmla="*/ 122767 w 4223713"/>
              <a:gd name="connsiteY1" fmla="*/ 104939 h 2116619"/>
              <a:gd name="connsiteX2" fmla="*/ 289022 w 4223713"/>
              <a:gd name="connsiteY2" fmla="*/ 681288 h 2116619"/>
              <a:gd name="connsiteX3" fmla="*/ 422025 w 4223713"/>
              <a:gd name="connsiteY3" fmla="*/ 842000 h 2116619"/>
              <a:gd name="connsiteX4" fmla="*/ 754535 w 4223713"/>
              <a:gd name="connsiteY4" fmla="*/ 1451600 h 2116619"/>
              <a:gd name="connsiteX5" fmla="*/ 876455 w 4223713"/>
              <a:gd name="connsiteY5" fmla="*/ 1651106 h 2116619"/>
              <a:gd name="connsiteX6" fmla="*/ 1164629 w 4223713"/>
              <a:gd name="connsiteY6" fmla="*/ 1817360 h 2116619"/>
              <a:gd name="connsiteX7" fmla="*/ 1364135 w 4223713"/>
              <a:gd name="connsiteY7" fmla="*/ 2116619 h 2116619"/>
              <a:gd name="connsiteX8" fmla="*/ 1596891 w 4223713"/>
              <a:gd name="connsiteY8" fmla="*/ 2000240 h 2116619"/>
              <a:gd name="connsiteX9" fmla="*/ 2079029 w 4223713"/>
              <a:gd name="connsiteY9" fmla="*/ 1983615 h 2116619"/>
              <a:gd name="connsiteX10" fmla="*/ 2494665 w 4223713"/>
              <a:gd name="connsiteY10" fmla="*/ 1739775 h 2116619"/>
              <a:gd name="connsiteX11" fmla="*/ 2766215 w 4223713"/>
              <a:gd name="connsiteY11" fmla="*/ 1567979 h 2116619"/>
              <a:gd name="connsiteX12" fmla="*/ 2971262 w 4223713"/>
              <a:gd name="connsiteY12" fmla="*/ 1623397 h 2116619"/>
              <a:gd name="connsiteX13" fmla="*/ 4223713 w 4223713"/>
              <a:gd name="connsiteY13" fmla="*/ 764415 h 2116619"/>
              <a:gd name="connsiteX14" fmla="*/ 4144691 w 4223713"/>
              <a:gd name="connsiteY14" fmla="*/ 843437 h 2116619"/>
              <a:gd name="connsiteX0" fmla="*/ 0 w 4144691"/>
              <a:gd name="connsiteY0" fmla="*/ 0 h 2116619"/>
              <a:gd name="connsiteX1" fmla="*/ 122767 w 4144691"/>
              <a:gd name="connsiteY1" fmla="*/ 104939 h 2116619"/>
              <a:gd name="connsiteX2" fmla="*/ 289022 w 4144691"/>
              <a:gd name="connsiteY2" fmla="*/ 681288 h 2116619"/>
              <a:gd name="connsiteX3" fmla="*/ 422025 w 4144691"/>
              <a:gd name="connsiteY3" fmla="*/ 842000 h 2116619"/>
              <a:gd name="connsiteX4" fmla="*/ 754535 w 4144691"/>
              <a:gd name="connsiteY4" fmla="*/ 1451600 h 2116619"/>
              <a:gd name="connsiteX5" fmla="*/ 876455 w 4144691"/>
              <a:gd name="connsiteY5" fmla="*/ 1651106 h 2116619"/>
              <a:gd name="connsiteX6" fmla="*/ 1164629 w 4144691"/>
              <a:gd name="connsiteY6" fmla="*/ 1817360 h 2116619"/>
              <a:gd name="connsiteX7" fmla="*/ 1364135 w 4144691"/>
              <a:gd name="connsiteY7" fmla="*/ 2116619 h 2116619"/>
              <a:gd name="connsiteX8" fmla="*/ 1596891 w 4144691"/>
              <a:gd name="connsiteY8" fmla="*/ 2000240 h 2116619"/>
              <a:gd name="connsiteX9" fmla="*/ 2079029 w 4144691"/>
              <a:gd name="connsiteY9" fmla="*/ 1983615 h 2116619"/>
              <a:gd name="connsiteX10" fmla="*/ 2494665 w 4144691"/>
              <a:gd name="connsiteY10" fmla="*/ 1739775 h 2116619"/>
              <a:gd name="connsiteX11" fmla="*/ 2766215 w 4144691"/>
              <a:gd name="connsiteY11" fmla="*/ 1567979 h 2116619"/>
              <a:gd name="connsiteX12" fmla="*/ 2971262 w 4144691"/>
              <a:gd name="connsiteY12" fmla="*/ 1623397 h 2116619"/>
              <a:gd name="connsiteX13" fmla="*/ 4122113 w 4144691"/>
              <a:gd name="connsiteY13" fmla="*/ 854726 h 2116619"/>
              <a:gd name="connsiteX14" fmla="*/ 4144691 w 4144691"/>
              <a:gd name="connsiteY14" fmla="*/ 843437 h 2116619"/>
              <a:gd name="connsiteX0" fmla="*/ 33913 w 4021924"/>
              <a:gd name="connsiteY0" fmla="*/ 0 h 2439708"/>
              <a:gd name="connsiteX1" fmla="*/ 0 w 4021924"/>
              <a:gd name="connsiteY1" fmla="*/ 428028 h 2439708"/>
              <a:gd name="connsiteX2" fmla="*/ 166255 w 4021924"/>
              <a:gd name="connsiteY2" fmla="*/ 1004377 h 2439708"/>
              <a:gd name="connsiteX3" fmla="*/ 299258 w 4021924"/>
              <a:gd name="connsiteY3" fmla="*/ 1165089 h 2439708"/>
              <a:gd name="connsiteX4" fmla="*/ 631768 w 4021924"/>
              <a:gd name="connsiteY4" fmla="*/ 1774689 h 2439708"/>
              <a:gd name="connsiteX5" fmla="*/ 753688 w 4021924"/>
              <a:gd name="connsiteY5" fmla="*/ 1974195 h 2439708"/>
              <a:gd name="connsiteX6" fmla="*/ 1041862 w 4021924"/>
              <a:gd name="connsiteY6" fmla="*/ 2140449 h 2439708"/>
              <a:gd name="connsiteX7" fmla="*/ 1241368 w 4021924"/>
              <a:gd name="connsiteY7" fmla="*/ 2439708 h 2439708"/>
              <a:gd name="connsiteX8" fmla="*/ 1474124 w 4021924"/>
              <a:gd name="connsiteY8" fmla="*/ 2323329 h 2439708"/>
              <a:gd name="connsiteX9" fmla="*/ 1956262 w 4021924"/>
              <a:gd name="connsiteY9" fmla="*/ 2306704 h 2439708"/>
              <a:gd name="connsiteX10" fmla="*/ 2371898 w 4021924"/>
              <a:gd name="connsiteY10" fmla="*/ 2062864 h 2439708"/>
              <a:gd name="connsiteX11" fmla="*/ 2643448 w 4021924"/>
              <a:gd name="connsiteY11" fmla="*/ 1891068 h 2439708"/>
              <a:gd name="connsiteX12" fmla="*/ 2848495 w 4021924"/>
              <a:gd name="connsiteY12" fmla="*/ 1946486 h 2439708"/>
              <a:gd name="connsiteX13" fmla="*/ 3999346 w 4021924"/>
              <a:gd name="connsiteY13" fmla="*/ 1177815 h 2439708"/>
              <a:gd name="connsiteX14" fmla="*/ 4021924 w 4021924"/>
              <a:gd name="connsiteY14" fmla="*/ 1166526 h 2439708"/>
              <a:gd name="connsiteX0" fmla="*/ 304846 w 4292857"/>
              <a:gd name="connsiteY0" fmla="*/ 0 h 2439708"/>
              <a:gd name="connsiteX1" fmla="*/ 0 w 4292857"/>
              <a:gd name="connsiteY1" fmla="*/ 789273 h 2439708"/>
              <a:gd name="connsiteX2" fmla="*/ 437188 w 4292857"/>
              <a:gd name="connsiteY2" fmla="*/ 1004377 h 2439708"/>
              <a:gd name="connsiteX3" fmla="*/ 570191 w 4292857"/>
              <a:gd name="connsiteY3" fmla="*/ 1165089 h 2439708"/>
              <a:gd name="connsiteX4" fmla="*/ 902701 w 4292857"/>
              <a:gd name="connsiteY4" fmla="*/ 1774689 h 2439708"/>
              <a:gd name="connsiteX5" fmla="*/ 1024621 w 4292857"/>
              <a:gd name="connsiteY5" fmla="*/ 1974195 h 2439708"/>
              <a:gd name="connsiteX6" fmla="*/ 1312795 w 4292857"/>
              <a:gd name="connsiteY6" fmla="*/ 2140449 h 2439708"/>
              <a:gd name="connsiteX7" fmla="*/ 1512301 w 4292857"/>
              <a:gd name="connsiteY7" fmla="*/ 2439708 h 2439708"/>
              <a:gd name="connsiteX8" fmla="*/ 1745057 w 4292857"/>
              <a:gd name="connsiteY8" fmla="*/ 2323329 h 2439708"/>
              <a:gd name="connsiteX9" fmla="*/ 2227195 w 4292857"/>
              <a:gd name="connsiteY9" fmla="*/ 2306704 h 2439708"/>
              <a:gd name="connsiteX10" fmla="*/ 2642831 w 4292857"/>
              <a:gd name="connsiteY10" fmla="*/ 2062864 h 2439708"/>
              <a:gd name="connsiteX11" fmla="*/ 2914381 w 4292857"/>
              <a:gd name="connsiteY11" fmla="*/ 1891068 h 2439708"/>
              <a:gd name="connsiteX12" fmla="*/ 3119428 w 4292857"/>
              <a:gd name="connsiteY12" fmla="*/ 1946486 h 2439708"/>
              <a:gd name="connsiteX13" fmla="*/ 4270279 w 4292857"/>
              <a:gd name="connsiteY13" fmla="*/ 1177815 h 2439708"/>
              <a:gd name="connsiteX14" fmla="*/ 4292857 w 4292857"/>
              <a:gd name="connsiteY14" fmla="*/ 1166526 h 24397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437188 w 4292857"/>
              <a:gd name="connsiteY2" fmla="*/ 1105977 h 2541308"/>
              <a:gd name="connsiteX3" fmla="*/ 570191 w 4292857"/>
              <a:gd name="connsiteY3" fmla="*/ 1266689 h 2541308"/>
              <a:gd name="connsiteX4" fmla="*/ 902701 w 4292857"/>
              <a:gd name="connsiteY4" fmla="*/ 1876289 h 2541308"/>
              <a:gd name="connsiteX5" fmla="*/ 1024621 w 4292857"/>
              <a:gd name="connsiteY5" fmla="*/ 2075795 h 2541308"/>
              <a:gd name="connsiteX6" fmla="*/ 1312795 w 4292857"/>
              <a:gd name="connsiteY6" fmla="*/ 2242049 h 2541308"/>
              <a:gd name="connsiteX7" fmla="*/ 1512301 w 4292857"/>
              <a:gd name="connsiteY7" fmla="*/ 2541308 h 2541308"/>
              <a:gd name="connsiteX8" fmla="*/ 1745057 w 4292857"/>
              <a:gd name="connsiteY8" fmla="*/ 2424929 h 2541308"/>
              <a:gd name="connsiteX9" fmla="*/ 2227195 w 4292857"/>
              <a:gd name="connsiteY9" fmla="*/ 2408304 h 2541308"/>
              <a:gd name="connsiteX10" fmla="*/ 2642831 w 4292857"/>
              <a:gd name="connsiteY10" fmla="*/ 2164464 h 2541308"/>
              <a:gd name="connsiteX11" fmla="*/ 2914381 w 4292857"/>
              <a:gd name="connsiteY11" fmla="*/ 1992668 h 2541308"/>
              <a:gd name="connsiteX12" fmla="*/ 3119428 w 4292857"/>
              <a:gd name="connsiteY12" fmla="*/ 2048086 h 2541308"/>
              <a:gd name="connsiteX13" fmla="*/ 4270279 w 4292857"/>
              <a:gd name="connsiteY13" fmla="*/ 1279415 h 2541308"/>
              <a:gd name="connsiteX14" fmla="*/ 4292857 w 4292857"/>
              <a:gd name="connsiteY14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570191 w 4292857"/>
              <a:gd name="connsiteY3" fmla="*/ 1266689 h 2541308"/>
              <a:gd name="connsiteX4" fmla="*/ 902701 w 4292857"/>
              <a:gd name="connsiteY4" fmla="*/ 1876289 h 2541308"/>
              <a:gd name="connsiteX5" fmla="*/ 1024621 w 4292857"/>
              <a:gd name="connsiteY5" fmla="*/ 2075795 h 2541308"/>
              <a:gd name="connsiteX6" fmla="*/ 1312795 w 4292857"/>
              <a:gd name="connsiteY6" fmla="*/ 2242049 h 2541308"/>
              <a:gd name="connsiteX7" fmla="*/ 1512301 w 4292857"/>
              <a:gd name="connsiteY7" fmla="*/ 2541308 h 2541308"/>
              <a:gd name="connsiteX8" fmla="*/ 1745057 w 4292857"/>
              <a:gd name="connsiteY8" fmla="*/ 2424929 h 2541308"/>
              <a:gd name="connsiteX9" fmla="*/ 2227195 w 4292857"/>
              <a:gd name="connsiteY9" fmla="*/ 2408304 h 2541308"/>
              <a:gd name="connsiteX10" fmla="*/ 2642831 w 4292857"/>
              <a:gd name="connsiteY10" fmla="*/ 2164464 h 2541308"/>
              <a:gd name="connsiteX11" fmla="*/ 2914381 w 4292857"/>
              <a:gd name="connsiteY11" fmla="*/ 1992668 h 2541308"/>
              <a:gd name="connsiteX12" fmla="*/ 3119428 w 4292857"/>
              <a:gd name="connsiteY12" fmla="*/ 2048086 h 2541308"/>
              <a:gd name="connsiteX13" fmla="*/ 4270279 w 4292857"/>
              <a:gd name="connsiteY13" fmla="*/ 1279415 h 2541308"/>
              <a:gd name="connsiteX14" fmla="*/ 4292857 w 4292857"/>
              <a:gd name="connsiteY14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886279 w 4292857"/>
              <a:gd name="connsiteY3" fmla="*/ 611933 h 2541308"/>
              <a:gd name="connsiteX4" fmla="*/ 902701 w 4292857"/>
              <a:gd name="connsiteY4" fmla="*/ 1876289 h 2541308"/>
              <a:gd name="connsiteX5" fmla="*/ 1024621 w 4292857"/>
              <a:gd name="connsiteY5" fmla="*/ 2075795 h 2541308"/>
              <a:gd name="connsiteX6" fmla="*/ 1312795 w 4292857"/>
              <a:gd name="connsiteY6" fmla="*/ 2242049 h 2541308"/>
              <a:gd name="connsiteX7" fmla="*/ 1512301 w 4292857"/>
              <a:gd name="connsiteY7" fmla="*/ 2541308 h 2541308"/>
              <a:gd name="connsiteX8" fmla="*/ 1745057 w 4292857"/>
              <a:gd name="connsiteY8" fmla="*/ 2424929 h 2541308"/>
              <a:gd name="connsiteX9" fmla="*/ 2227195 w 4292857"/>
              <a:gd name="connsiteY9" fmla="*/ 2408304 h 2541308"/>
              <a:gd name="connsiteX10" fmla="*/ 2642831 w 4292857"/>
              <a:gd name="connsiteY10" fmla="*/ 2164464 h 2541308"/>
              <a:gd name="connsiteX11" fmla="*/ 2914381 w 4292857"/>
              <a:gd name="connsiteY11" fmla="*/ 1992668 h 2541308"/>
              <a:gd name="connsiteX12" fmla="*/ 3119428 w 4292857"/>
              <a:gd name="connsiteY12" fmla="*/ 2048086 h 2541308"/>
              <a:gd name="connsiteX13" fmla="*/ 4270279 w 4292857"/>
              <a:gd name="connsiteY13" fmla="*/ 1279415 h 2541308"/>
              <a:gd name="connsiteX14" fmla="*/ 4292857 w 4292857"/>
              <a:gd name="connsiteY14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886279 w 4292857"/>
              <a:gd name="connsiteY3" fmla="*/ 611933 h 2541308"/>
              <a:gd name="connsiteX4" fmla="*/ 902701 w 4292857"/>
              <a:gd name="connsiteY4" fmla="*/ 1876289 h 2541308"/>
              <a:gd name="connsiteX5" fmla="*/ 908037 w 4292857"/>
              <a:gd name="connsiteY5" fmla="*/ 891077 h 2541308"/>
              <a:gd name="connsiteX6" fmla="*/ 1024621 w 4292857"/>
              <a:gd name="connsiteY6" fmla="*/ 2075795 h 2541308"/>
              <a:gd name="connsiteX7" fmla="*/ 1312795 w 4292857"/>
              <a:gd name="connsiteY7" fmla="*/ 2242049 h 2541308"/>
              <a:gd name="connsiteX8" fmla="*/ 1512301 w 4292857"/>
              <a:gd name="connsiteY8" fmla="*/ 2541308 h 2541308"/>
              <a:gd name="connsiteX9" fmla="*/ 1745057 w 4292857"/>
              <a:gd name="connsiteY9" fmla="*/ 2424929 h 2541308"/>
              <a:gd name="connsiteX10" fmla="*/ 2227195 w 4292857"/>
              <a:gd name="connsiteY10" fmla="*/ 2408304 h 2541308"/>
              <a:gd name="connsiteX11" fmla="*/ 2642831 w 4292857"/>
              <a:gd name="connsiteY11" fmla="*/ 2164464 h 2541308"/>
              <a:gd name="connsiteX12" fmla="*/ 2914381 w 4292857"/>
              <a:gd name="connsiteY12" fmla="*/ 1992668 h 2541308"/>
              <a:gd name="connsiteX13" fmla="*/ 3119428 w 4292857"/>
              <a:gd name="connsiteY13" fmla="*/ 2048086 h 2541308"/>
              <a:gd name="connsiteX14" fmla="*/ 4270279 w 4292857"/>
              <a:gd name="connsiteY14" fmla="*/ 1279415 h 2541308"/>
              <a:gd name="connsiteX15" fmla="*/ 4292857 w 4292857"/>
              <a:gd name="connsiteY15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886279 w 4292857"/>
              <a:gd name="connsiteY3" fmla="*/ 611933 h 2541308"/>
              <a:gd name="connsiteX4" fmla="*/ 902701 w 4292857"/>
              <a:gd name="connsiteY4" fmla="*/ 1876289 h 2541308"/>
              <a:gd name="connsiteX5" fmla="*/ 908037 w 4292857"/>
              <a:gd name="connsiteY5" fmla="*/ 891077 h 2541308"/>
              <a:gd name="connsiteX6" fmla="*/ 1024621 w 4292857"/>
              <a:gd name="connsiteY6" fmla="*/ 2075795 h 2541308"/>
              <a:gd name="connsiteX7" fmla="*/ 1325726 w 4292857"/>
              <a:gd name="connsiteY7" fmla="*/ 2087700 h 2541308"/>
              <a:gd name="connsiteX8" fmla="*/ 1312795 w 4292857"/>
              <a:gd name="connsiteY8" fmla="*/ 2242049 h 2541308"/>
              <a:gd name="connsiteX9" fmla="*/ 1512301 w 4292857"/>
              <a:gd name="connsiteY9" fmla="*/ 2541308 h 2541308"/>
              <a:gd name="connsiteX10" fmla="*/ 1745057 w 4292857"/>
              <a:gd name="connsiteY10" fmla="*/ 2424929 h 2541308"/>
              <a:gd name="connsiteX11" fmla="*/ 2227195 w 4292857"/>
              <a:gd name="connsiteY11" fmla="*/ 2408304 h 2541308"/>
              <a:gd name="connsiteX12" fmla="*/ 2642831 w 4292857"/>
              <a:gd name="connsiteY12" fmla="*/ 2164464 h 2541308"/>
              <a:gd name="connsiteX13" fmla="*/ 2914381 w 4292857"/>
              <a:gd name="connsiteY13" fmla="*/ 1992668 h 2541308"/>
              <a:gd name="connsiteX14" fmla="*/ 3119428 w 4292857"/>
              <a:gd name="connsiteY14" fmla="*/ 2048086 h 2541308"/>
              <a:gd name="connsiteX15" fmla="*/ 4270279 w 4292857"/>
              <a:gd name="connsiteY15" fmla="*/ 1279415 h 2541308"/>
              <a:gd name="connsiteX16" fmla="*/ 4292857 w 4292857"/>
              <a:gd name="connsiteY16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886279 w 4292857"/>
              <a:gd name="connsiteY3" fmla="*/ 611933 h 2541308"/>
              <a:gd name="connsiteX4" fmla="*/ 902701 w 4292857"/>
              <a:gd name="connsiteY4" fmla="*/ 1876289 h 2541308"/>
              <a:gd name="connsiteX5" fmla="*/ 908037 w 4292857"/>
              <a:gd name="connsiteY5" fmla="*/ 891077 h 2541308"/>
              <a:gd name="connsiteX6" fmla="*/ 1227821 w 4292857"/>
              <a:gd name="connsiteY6" fmla="*/ 1827439 h 2541308"/>
              <a:gd name="connsiteX7" fmla="*/ 1325726 w 4292857"/>
              <a:gd name="connsiteY7" fmla="*/ 2087700 h 2541308"/>
              <a:gd name="connsiteX8" fmla="*/ 1312795 w 4292857"/>
              <a:gd name="connsiteY8" fmla="*/ 2242049 h 2541308"/>
              <a:gd name="connsiteX9" fmla="*/ 1512301 w 4292857"/>
              <a:gd name="connsiteY9" fmla="*/ 2541308 h 2541308"/>
              <a:gd name="connsiteX10" fmla="*/ 1745057 w 4292857"/>
              <a:gd name="connsiteY10" fmla="*/ 2424929 h 2541308"/>
              <a:gd name="connsiteX11" fmla="*/ 2227195 w 4292857"/>
              <a:gd name="connsiteY11" fmla="*/ 2408304 h 2541308"/>
              <a:gd name="connsiteX12" fmla="*/ 2642831 w 4292857"/>
              <a:gd name="connsiteY12" fmla="*/ 2164464 h 2541308"/>
              <a:gd name="connsiteX13" fmla="*/ 2914381 w 4292857"/>
              <a:gd name="connsiteY13" fmla="*/ 1992668 h 2541308"/>
              <a:gd name="connsiteX14" fmla="*/ 3119428 w 4292857"/>
              <a:gd name="connsiteY14" fmla="*/ 2048086 h 2541308"/>
              <a:gd name="connsiteX15" fmla="*/ 4270279 w 4292857"/>
              <a:gd name="connsiteY15" fmla="*/ 1279415 h 2541308"/>
              <a:gd name="connsiteX16" fmla="*/ 4292857 w 4292857"/>
              <a:gd name="connsiteY16" fmla="*/ 1268126 h 2541308"/>
              <a:gd name="connsiteX0" fmla="*/ 169379 w 4292857"/>
              <a:gd name="connsiteY0" fmla="*/ 0 h 2541308"/>
              <a:gd name="connsiteX1" fmla="*/ 0 w 4292857"/>
              <a:gd name="connsiteY1" fmla="*/ 890873 h 2541308"/>
              <a:gd name="connsiteX2" fmla="*/ 313010 w 4292857"/>
              <a:gd name="connsiteY2" fmla="*/ 846333 h 2541308"/>
              <a:gd name="connsiteX3" fmla="*/ 886279 w 4292857"/>
              <a:gd name="connsiteY3" fmla="*/ 611933 h 2541308"/>
              <a:gd name="connsiteX4" fmla="*/ 902701 w 4292857"/>
              <a:gd name="connsiteY4" fmla="*/ 555489 h 2541308"/>
              <a:gd name="connsiteX5" fmla="*/ 908037 w 4292857"/>
              <a:gd name="connsiteY5" fmla="*/ 891077 h 2541308"/>
              <a:gd name="connsiteX6" fmla="*/ 1227821 w 4292857"/>
              <a:gd name="connsiteY6" fmla="*/ 1827439 h 2541308"/>
              <a:gd name="connsiteX7" fmla="*/ 1325726 w 4292857"/>
              <a:gd name="connsiteY7" fmla="*/ 2087700 h 2541308"/>
              <a:gd name="connsiteX8" fmla="*/ 1312795 w 4292857"/>
              <a:gd name="connsiteY8" fmla="*/ 2242049 h 2541308"/>
              <a:gd name="connsiteX9" fmla="*/ 1512301 w 4292857"/>
              <a:gd name="connsiteY9" fmla="*/ 2541308 h 2541308"/>
              <a:gd name="connsiteX10" fmla="*/ 1745057 w 4292857"/>
              <a:gd name="connsiteY10" fmla="*/ 2424929 h 2541308"/>
              <a:gd name="connsiteX11" fmla="*/ 2227195 w 4292857"/>
              <a:gd name="connsiteY11" fmla="*/ 2408304 h 2541308"/>
              <a:gd name="connsiteX12" fmla="*/ 2642831 w 4292857"/>
              <a:gd name="connsiteY12" fmla="*/ 2164464 h 2541308"/>
              <a:gd name="connsiteX13" fmla="*/ 2914381 w 4292857"/>
              <a:gd name="connsiteY13" fmla="*/ 1992668 h 2541308"/>
              <a:gd name="connsiteX14" fmla="*/ 3119428 w 4292857"/>
              <a:gd name="connsiteY14" fmla="*/ 2048086 h 2541308"/>
              <a:gd name="connsiteX15" fmla="*/ 4270279 w 4292857"/>
              <a:gd name="connsiteY15" fmla="*/ 1279415 h 2541308"/>
              <a:gd name="connsiteX16" fmla="*/ 4292857 w 4292857"/>
              <a:gd name="connsiteY16" fmla="*/ 1268126 h 2541308"/>
              <a:gd name="connsiteX0" fmla="*/ 169379 w 4292857"/>
              <a:gd name="connsiteY0" fmla="*/ 0 h 2688064"/>
              <a:gd name="connsiteX1" fmla="*/ 0 w 4292857"/>
              <a:gd name="connsiteY1" fmla="*/ 890873 h 2688064"/>
              <a:gd name="connsiteX2" fmla="*/ 313010 w 4292857"/>
              <a:gd name="connsiteY2" fmla="*/ 846333 h 2688064"/>
              <a:gd name="connsiteX3" fmla="*/ 886279 w 4292857"/>
              <a:gd name="connsiteY3" fmla="*/ 611933 h 2688064"/>
              <a:gd name="connsiteX4" fmla="*/ 902701 w 4292857"/>
              <a:gd name="connsiteY4" fmla="*/ 555489 h 2688064"/>
              <a:gd name="connsiteX5" fmla="*/ 908037 w 4292857"/>
              <a:gd name="connsiteY5" fmla="*/ 891077 h 2688064"/>
              <a:gd name="connsiteX6" fmla="*/ 1227821 w 4292857"/>
              <a:gd name="connsiteY6" fmla="*/ 1827439 h 2688064"/>
              <a:gd name="connsiteX7" fmla="*/ 1325726 w 4292857"/>
              <a:gd name="connsiteY7" fmla="*/ 2087700 h 2688064"/>
              <a:gd name="connsiteX8" fmla="*/ 1312795 w 4292857"/>
              <a:gd name="connsiteY8" fmla="*/ 2242049 h 2688064"/>
              <a:gd name="connsiteX9" fmla="*/ 1794524 w 4292857"/>
              <a:gd name="connsiteY9" fmla="*/ 2688064 h 2688064"/>
              <a:gd name="connsiteX10" fmla="*/ 1745057 w 4292857"/>
              <a:gd name="connsiteY10" fmla="*/ 2424929 h 2688064"/>
              <a:gd name="connsiteX11" fmla="*/ 2227195 w 4292857"/>
              <a:gd name="connsiteY11" fmla="*/ 2408304 h 2688064"/>
              <a:gd name="connsiteX12" fmla="*/ 2642831 w 4292857"/>
              <a:gd name="connsiteY12" fmla="*/ 2164464 h 2688064"/>
              <a:gd name="connsiteX13" fmla="*/ 2914381 w 4292857"/>
              <a:gd name="connsiteY13" fmla="*/ 1992668 h 2688064"/>
              <a:gd name="connsiteX14" fmla="*/ 3119428 w 4292857"/>
              <a:gd name="connsiteY14" fmla="*/ 2048086 h 2688064"/>
              <a:gd name="connsiteX15" fmla="*/ 4270279 w 4292857"/>
              <a:gd name="connsiteY15" fmla="*/ 1279415 h 2688064"/>
              <a:gd name="connsiteX16" fmla="*/ 4292857 w 4292857"/>
              <a:gd name="connsiteY16" fmla="*/ 1268126 h 2688064"/>
              <a:gd name="connsiteX0" fmla="*/ 169379 w 4292857"/>
              <a:gd name="connsiteY0" fmla="*/ 0 h 2934366"/>
              <a:gd name="connsiteX1" fmla="*/ 0 w 4292857"/>
              <a:gd name="connsiteY1" fmla="*/ 890873 h 2934366"/>
              <a:gd name="connsiteX2" fmla="*/ 313010 w 4292857"/>
              <a:gd name="connsiteY2" fmla="*/ 846333 h 2934366"/>
              <a:gd name="connsiteX3" fmla="*/ 886279 w 4292857"/>
              <a:gd name="connsiteY3" fmla="*/ 611933 h 2934366"/>
              <a:gd name="connsiteX4" fmla="*/ 902701 w 4292857"/>
              <a:gd name="connsiteY4" fmla="*/ 555489 h 2934366"/>
              <a:gd name="connsiteX5" fmla="*/ 908037 w 4292857"/>
              <a:gd name="connsiteY5" fmla="*/ 891077 h 2934366"/>
              <a:gd name="connsiteX6" fmla="*/ 1227821 w 4292857"/>
              <a:gd name="connsiteY6" fmla="*/ 1827439 h 2934366"/>
              <a:gd name="connsiteX7" fmla="*/ 1325726 w 4292857"/>
              <a:gd name="connsiteY7" fmla="*/ 2087700 h 2934366"/>
              <a:gd name="connsiteX8" fmla="*/ 1312795 w 4292857"/>
              <a:gd name="connsiteY8" fmla="*/ 2242049 h 2934366"/>
              <a:gd name="connsiteX9" fmla="*/ 1794524 w 4292857"/>
              <a:gd name="connsiteY9" fmla="*/ 2688064 h 2934366"/>
              <a:gd name="connsiteX10" fmla="*/ 1745057 w 4292857"/>
              <a:gd name="connsiteY10" fmla="*/ 2424929 h 2934366"/>
              <a:gd name="connsiteX11" fmla="*/ 1856304 w 4292857"/>
              <a:gd name="connsiteY11" fmla="*/ 2934366 h 2934366"/>
              <a:gd name="connsiteX12" fmla="*/ 2227195 w 4292857"/>
              <a:gd name="connsiteY12" fmla="*/ 2408304 h 2934366"/>
              <a:gd name="connsiteX13" fmla="*/ 2642831 w 4292857"/>
              <a:gd name="connsiteY13" fmla="*/ 2164464 h 2934366"/>
              <a:gd name="connsiteX14" fmla="*/ 2914381 w 4292857"/>
              <a:gd name="connsiteY14" fmla="*/ 1992668 h 2934366"/>
              <a:gd name="connsiteX15" fmla="*/ 3119428 w 4292857"/>
              <a:gd name="connsiteY15" fmla="*/ 2048086 h 2934366"/>
              <a:gd name="connsiteX16" fmla="*/ 4270279 w 4292857"/>
              <a:gd name="connsiteY16" fmla="*/ 1279415 h 2934366"/>
              <a:gd name="connsiteX17" fmla="*/ 4292857 w 4292857"/>
              <a:gd name="connsiteY17" fmla="*/ 1268126 h 2934366"/>
              <a:gd name="connsiteX0" fmla="*/ 169379 w 4292857"/>
              <a:gd name="connsiteY0" fmla="*/ 0 h 2934366"/>
              <a:gd name="connsiteX1" fmla="*/ 0 w 4292857"/>
              <a:gd name="connsiteY1" fmla="*/ 890873 h 2934366"/>
              <a:gd name="connsiteX2" fmla="*/ 313010 w 4292857"/>
              <a:gd name="connsiteY2" fmla="*/ 846333 h 2934366"/>
              <a:gd name="connsiteX3" fmla="*/ 886279 w 4292857"/>
              <a:gd name="connsiteY3" fmla="*/ 611933 h 2934366"/>
              <a:gd name="connsiteX4" fmla="*/ 902701 w 4292857"/>
              <a:gd name="connsiteY4" fmla="*/ 555489 h 2934366"/>
              <a:gd name="connsiteX5" fmla="*/ 908037 w 4292857"/>
              <a:gd name="connsiteY5" fmla="*/ 891077 h 2934366"/>
              <a:gd name="connsiteX6" fmla="*/ 1227821 w 4292857"/>
              <a:gd name="connsiteY6" fmla="*/ 1827439 h 2934366"/>
              <a:gd name="connsiteX7" fmla="*/ 1325726 w 4292857"/>
              <a:gd name="connsiteY7" fmla="*/ 2087700 h 2934366"/>
              <a:gd name="connsiteX8" fmla="*/ 1312795 w 4292857"/>
              <a:gd name="connsiteY8" fmla="*/ 2242049 h 2934366"/>
              <a:gd name="connsiteX9" fmla="*/ 1794524 w 4292857"/>
              <a:gd name="connsiteY9" fmla="*/ 2688064 h 2934366"/>
              <a:gd name="connsiteX10" fmla="*/ 1891813 w 4292857"/>
              <a:gd name="connsiteY10" fmla="*/ 2910351 h 2934366"/>
              <a:gd name="connsiteX11" fmla="*/ 1856304 w 4292857"/>
              <a:gd name="connsiteY11" fmla="*/ 2934366 h 2934366"/>
              <a:gd name="connsiteX12" fmla="*/ 2227195 w 4292857"/>
              <a:gd name="connsiteY12" fmla="*/ 2408304 h 2934366"/>
              <a:gd name="connsiteX13" fmla="*/ 2642831 w 4292857"/>
              <a:gd name="connsiteY13" fmla="*/ 2164464 h 2934366"/>
              <a:gd name="connsiteX14" fmla="*/ 2914381 w 4292857"/>
              <a:gd name="connsiteY14" fmla="*/ 1992668 h 2934366"/>
              <a:gd name="connsiteX15" fmla="*/ 3119428 w 4292857"/>
              <a:gd name="connsiteY15" fmla="*/ 2048086 h 2934366"/>
              <a:gd name="connsiteX16" fmla="*/ 4270279 w 4292857"/>
              <a:gd name="connsiteY16" fmla="*/ 1279415 h 2934366"/>
              <a:gd name="connsiteX17" fmla="*/ 4292857 w 4292857"/>
              <a:gd name="connsiteY17" fmla="*/ 1268126 h 2934366"/>
              <a:gd name="connsiteX0" fmla="*/ 169379 w 4292857"/>
              <a:gd name="connsiteY0" fmla="*/ 0 h 2934366"/>
              <a:gd name="connsiteX1" fmla="*/ 0 w 4292857"/>
              <a:gd name="connsiteY1" fmla="*/ 890873 h 2934366"/>
              <a:gd name="connsiteX2" fmla="*/ 313010 w 4292857"/>
              <a:gd name="connsiteY2" fmla="*/ 846333 h 2934366"/>
              <a:gd name="connsiteX3" fmla="*/ 886279 w 4292857"/>
              <a:gd name="connsiteY3" fmla="*/ 611933 h 2934366"/>
              <a:gd name="connsiteX4" fmla="*/ 902701 w 4292857"/>
              <a:gd name="connsiteY4" fmla="*/ 555489 h 2934366"/>
              <a:gd name="connsiteX5" fmla="*/ 908037 w 4292857"/>
              <a:gd name="connsiteY5" fmla="*/ 891077 h 2934366"/>
              <a:gd name="connsiteX6" fmla="*/ 1227821 w 4292857"/>
              <a:gd name="connsiteY6" fmla="*/ 1827439 h 2934366"/>
              <a:gd name="connsiteX7" fmla="*/ 1325726 w 4292857"/>
              <a:gd name="connsiteY7" fmla="*/ 2087700 h 2934366"/>
              <a:gd name="connsiteX8" fmla="*/ 1312795 w 4292857"/>
              <a:gd name="connsiteY8" fmla="*/ 2242049 h 2934366"/>
              <a:gd name="connsiteX9" fmla="*/ 1794524 w 4292857"/>
              <a:gd name="connsiteY9" fmla="*/ 2688064 h 2934366"/>
              <a:gd name="connsiteX10" fmla="*/ 1891813 w 4292857"/>
              <a:gd name="connsiteY10" fmla="*/ 2910351 h 2934366"/>
              <a:gd name="connsiteX11" fmla="*/ 1856304 w 4292857"/>
              <a:gd name="connsiteY11" fmla="*/ 2934366 h 2934366"/>
              <a:gd name="connsiteX12" fmla="*/ 2475551 w 4292857"/>
              <a:gd name="connsiteY12" fmla="*/ 2227682 h 2934366"/>
              <a:gd name="connsiteX13" fmla="*/ 2642831 w 4292857"/>
              <a:gd name="connsiteY13" fmla="*/ 2164464 h 2934366"/>
              <a:gd name="connsiteX14" fmla="*/ 2914381 w 4292857"/>
              <a:gd name="connsiteY14" fmla="*/ 1992668 h 2934366"/>
              <a:gd name="connsiteX15" fmla="*/ 3119428 w 4292857"/>
              <a:gd name="connsiteY15" fmla="*/ 2048086 h 2934366"/>
              <a:gd name="connsiteX16" fmla="*/ 4270279 w 4292857"/>
              <a:gd name="connsiteY16" fmla="*/ 1279415 h 2934366"/>
              <a:gd name="connsiteX17" fmla="*/ 4292857 w 4292857"/>
              <a:gd name="connsiteY17" fmla="*/ 1268126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3119428 w 4551270"/>
              <a:gd name="connsiteY15" fmla="*/ 2048086 h 2934366"/>
              <a:gd name="connsiteX16" fmla="*/ 4270279 w 4551270"/>
              <a:gd name="connsiteY16" fmla="*/ 1279415 h 2934366"/>
              <a:gd name="connsiteX17" fmla="*/ 4292857 w 4551270"/>
              <a:gd name="connsiteY17" fmla="*/ 1268126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292857 w 4551270"/>
              <a:gd name="connsiteY17" fmla="*/ 1268126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548156 w 4551270"/>
              <a:gd name="connsiteY15" fmla="*/ 9050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551270"/>
              <a:gd name="connsiteY0" fmla="*/ 0 h 2934366"/>
              <a:gd name="connsiteX1" fmla="*/ 0 w 4551270"/>
              <a:gd name="connsiteY1" fmla="*/ 890873 h 2934366"/>
              <a:gd name="connsiteX2" fmla="*/ 313010 w 4551270"/>
              <a:gd name="connsiteY2" fmla="*/ 846333 h 2934366"/>
              <a:gd name="connsiteX3" fmla="*/ 886279 w 4551270"/>
              <a:gd name="connsiteY3" fmla="*/ 611933 h 2934366"/>
              <a:gd name="connsiteX4" fmla="*/ 902701 w 4551270"/>
              <a:gd name="connsiteY4" fmla="*/ 555489 h 2934366"/>
              <a:gd name="connsiteX5" fmla="*/ 908037 w 4551270"/>
              <a:gd name="connsiteY5" fmla="*/ 891077 h 2934366"/>
              <a:gd name="connsiteX6" fmla="*/ 1227821 w 4551270"/>
              <a:gd name="connsiteY6" fmla="*/ 1827439 h 2934366"/>
              <a:gd name="connsiteX7" fmla="*/ 1325726 w 4551270"/>
              <a:gd name="connsiteY7" fmla="*/ 2087700 h 2934366"/>
              <a:gd name="connsiteX8" fmla="*/ 1312795 w 4551270"/>
              <a:gd name="connsiteY8" fmla="*/ 2242049 h 2934366"/>
              <a:gd name="connsiteX9" fmla="*/ 1794524 w 4551270"/>
              <a:gd name="connsiteY9" fmla="*/ 2688064 h 2934366"/>
              <a:gd name="connsiteX10" fmla="*/ 1891813 w 4551270"/>
              <a:gd name="connsiteY10" fmla="*/ 2910351 h 2934366"/>
              <a:gd name="connsiteX11" fmla="*/ 1856304 w 4551270"/>
              <a:gd name="connsiteY11" fmla="*/ 2934366 h 2934366"/>
              <a:gd name="connsiteX12" fmla="*/ 2475551 w 4551270"/>
              <a:gd name="connsiteY12" fmla="*/ 2227682 h 2934366"/>
              <a:gd name="connsiteX13" fmla="*/ 2642831 w 4551270"/>
              <a:gd name="connsiteY13" fmla="*/ 2164464 h 2934366"/>
              <a:gd name="connsiteX14" fmla="*/ 4551270 w 4551270"/>
              <a:gd name="connsiteY14" fmla="*/ 897646 h 2934366"/>
              <a:gd name="connsiteX15" fmla="*/ 4423978 w 4551270"/>
              <a:gd name="connsiteY15" fmla="*/ 1006654 h 2934366"/>
              <a:gd name="connsiteX16" fmla="*/ 4270279 w 4551270"/>
              <a:gd name="connsiteY16" fmla="*/ 1279415 h 2934366"/>
              <a:gd name="connsiteX17" fmla="*/ 4435701 w 4551270"/>
              <a:gd name="connsiteY17" fmla="*/ 982350 h 2934366"/>
              <a:gd name="connsiteX0" fmla="*/ 169379 w 4435701"/>
              <a:gd name="connsiteY0" fmla="*/ 0 h 2934366"/>
              <a:gd name="connsiteX1" fmla="*/ 0 w 4435701"/>
              <a:gd name="connsiteY1" fmla="*/ 890873 h 2934366"/>
              <a:gd name="connsiteX2" fmla="*/ 313010 w 4435701"/>
              <a:gd name="connsiteY2" fmla="*/ 846333 h 2934366"/>
              <a:gd name="connsiteX3" fmla="*/ 886279 w 4435701"/>
              <a:gd name="connsiteY3" fmla="*/ 611933 h 2934366"/>
              <a:gd name="connsiteX4" fmla="*/ 902701 w 4435701"/>
              <a:gd name="connsiteY4" fmla="*/ 555489 h 2934366"/>
              <a:gd name="connsiteX5" fmla="*/ 908037 w 4435701"/>
              <a:gd name="connsiteY5" fmla="*/ 891077 h 2934366"/>
              <a:gd name="connsiteX6" fmla="*/ 1227821 w 4435701"/>
              <a:gd name="connsiteY6" fmla="*/ 1827439 h 2934366"/>
              <a:gd name="connsiteX7" fmla="*/ 1325726 w 4435701"/>
              <a:gd name="connsiteY7" fmla="*/ 2087700 h 2934366"/>
              <a:gd name="connsiteX8" fmla="*/ 1312795 w 4435701"/>
              <a:gd name="connsiteY8" fmla="*/ 2242049 h 2934366"/>
              <a:gd name="connsiteX9" fmla="*/ 1794524 w 4435701"/>
              <a:gd name="connsiteY9" fmla="*/ 2688064 h 2934366"/>
              <a:gd name="connsiteX10" fmla="*/ 1891813 w 4435701"/>
              <a:gd name="connsiteY10" fmla="*/ 2910351 h 2934366"/>
              <a:gd name="connsiteX11" fmla="*/ 1856304 w 4435701"/>
              <a:gd name="connsiteY11" fmla="*/ 2934366 h 2934366"/>
              <a:gd name="connsiteX12" fmla="*/ 2475551 w 4435701"/>
              <a:gd name="connsiteY12" fmla="*/ 2227682 h 2934366"/>
              <a:gd name="connsiteX13" fmla="*/ 2642831 w 4435701"/>
              <a:gd name="connsiteY13" fmla="*/ 2164464 h 2934366"/>
              <a:gd name="connsiteX14" fmla="*/ 4415804 w 4435701"/>
              <a:gd name="connsiteY14" fmla="*/ 987957 h 2934366"/>
              <a:gd name="connsiteX15" fmla="*/ 4423978 w 4435701"/>
              <a:gd name="connsiteY15" fmla="*/ 1006654 h 2934366"/>
              <a:gd name="connsiteX16" fmla="*/ 4270279 w 4435701"/>
              <a:gd name="connsiteY16" fmla="*/ 1279415 h 2934366"/>
              <a:gd name="connsiteX17" fmla="*/ 4435701 w 4435701"/>
              <a:gd name="connsiteY17" fmla="*/ 982350 h 2934366"/>
              <a:gd name="connsiteX0" fmla="*/ 169379 w 4435701"/>
              <a:gd name="connsiteY0" fmla="*/ 0 h 2934366"/>
              <a:gd name="connsiteX1" fmla="*/ 0 w 4435701"/>
              <a:gd name="connsiteY1" fmla="*/ 890873 h 2934366"/>
              <a:gd name="connsiteX2" fmla="*/ 313010 w 4435701"/>
              <a:gd name="connsiteY2" fmla="*/ 846333 h 2934366"/>
              <a:gd name="connsiteX3" fmla="*/ 886279 w 4435701"/>
              <a:gd name="connsiteY3" fmla="*/ 611933 h 2934366"/>
              <a:gd name="connsiteX4" fmla="*/ 902701 w 4435701"/>
              <a:gd name="connsiteY4" fmla="*/ 555489 h 2934366"/>
              <a:gd name="connsiteX5" fmla="*/ 908037 w 4435701"/>
              <a:gd name="connsiteY5" fmla="*/ 891077 h 2934366"/>
              <a:gd name="connsiteX6" fmla="*/ 1227821 w 4435701"/>
              <a:gd name="connsiteY6" fmla="*/ 1827439 h 2934366"/>
              <a:gd name="connsiteX7" fmla="*/ 1325726 w 4435701"/>
              <a:gd name="connsiteY7" fmla="*/ 2087700 h 2934366"/>
              <a:gd name="connsiteX8" fmla="*/ 1312795 w 4435701"/>
              <a:gd name="connsiteY8" fmla="*/ 2242049 h 2934366"/>
              <a:gd name="connsiteX9" fmla="*/ 1794524 w 4435701"/>
              <a:gd name="connsiteY9" fmla="*/ 2688064 h 2934366"/>
              <a:gd name="connsiteX10" fmla="*/ 1891813 w 4435701"/>
              <a:gd name="connsiteY10" fmla="*/ 2910351 h 2934366"/>
              <a:gd name="connsiteX11" fmla="*/ 1856304 w 4435701"/>
              <a:gd name="connsiteY11" fmla="*/ 2934366 h 2934366"/>
              <a:gd name="connsiteX12" fmla="*/ 2475551 w 4435701"/>
              <a:gd name="connsiteY12" fmla="*/ 2227682 h 2934366"/>
              <a:gd name="connsiteX13" fmla="*/ 2642831 w 4435701"/>
              <a:gd name="connsiteY13" fmla="*/ 2164464 h 2934366"/>
              <a:gd name="connsiteX14" fmla="*/ 4415804 w 4435701"/>
              <a:gd name="connsiteY14" fmla="*/ 987957 h 2934366"/>
              <a:gd name="connsiteX15" fmla="*/ 4423978 w 4435701"/>
              <a:gd name="connsiteY15" fmla="*/ 1006654 h 2934366"/>
              <a:gd name="connsiteX16" fmla="*/ 4270279 w 4435701"/>
              <a:gd name="connsiteY16" fmla="*/ 1279415 h 2934366"/>
              <a:gd name="connsiteX17" fmla="*/ 4418882 w 4435701"/>
              <a:gd name="connsiteY17" fmla="*/ 970100 h 2934366"/>
              <a:gd name="connsiteX18" fmla="*/ 4435701 w 4435701"/>
              <a:gd name="connsiteY18" fmla="*/ 982350 h 2934366"/>
              <a:gd name="connsiteX0" fmla="*/ 169379 w 4435701"/>
              <a:gd name="connsiteY0" fmla="*/ 0 h 2934366"/>
              <a:gd name="connsiteX1" fmla="*/ 0 w 4435701"/>
              <a:gd name="connsiteY1" fmla="*/ 890873 h 2934366"/>
              <a:gd name="connsiteX2" fmla="*/ 313010 w 4435701"/>
              <a:gd name="connsiteY2" fmla="*/ 846333 h 2934366"/>
              <a:gd name="connsiteX3" fmla="*/ 886279 w 4435701"/>
              <a:gd name="connsiteY3" fmla="*/ 611933 h 2934366"/>
              <a:gd name="connsiteX4" fmla="*/ 902701 w 4435701"/>
              <a:gd name="connsiteY4" fmla="*/ 555489 h 2934366"/>
              <a:gd name="connsiteX5" fmla="*/ 908037 w 4435701"/>
              <a:gd name="connsiteY5" fmla="*/ 891077 h 2934366"/>
              <a:gd name="connsiteX6" fmla="*/ 1227821 w 4435701"/>
              <a:gd name="connsiteY6" fmla="*/ 1827439 h 2934366"/>
              <a:gd name="connsiteX7" fmla="*/ 1325726 w 4435701"/>
              <a:gd name="connsiteY7" fmla="*/ 2087700 h 2934366"/>
              <a:gd name="connsiteX8" fmla="*/ 1312795 w 4435701"/>
              <a:gd name="connsiteY8" fmla="*/ 2242049 h 2934366"/>
              <a:gd name="connsiteX9" fmla="*/ 1794524 w 4435701"/>
              <a:gd name="connsiteY9" fmla="*/ 2688064 h 2934366"/>
              <a:gd name="connsiteX10" fmla="*/ 1891813 w 4435701"/>
              <a:gd name="connsiteY10" fmla="*/ 2910351 h 2934366"/>
              <a:gd name="connsiteX11" fmla="*/ 1856304 w 4435701"/>
              <a:gd name="connsiteY11" fmla="*/ 2934366 h 2934366"/>
              <a:gd name="connsiteX12" fmla="*/ 2475551 w 4435701"/>
              <a:gd name="connsiteY12" fmla="*/ 2227682 h 2934366"/>
              <a:gd name="connsiteX13" fmla="*/ 2642831 w 4435701"/>
              <a:gd name="connsiteY13" fmla="*/ 2164464 h 2934366"/>
              <a:gd name="connsiteX14" fmla="*/ 4415804 w 4435701"/>
              <a:gd name="connsiteY14" fmla="*/ 987957 h 2934366"/>
              <a:gd name="connsiteX15" fmla="*/ 4423978 w 4435701"/>
              <a:gd name="connsiteY15" fmla="*/ 1006654 h 2934366"/>
              <a:gd name="connsiteX16" fmla="*/ 4405746 w 4435701"/>
              <a:gd name="connsiteY16" fmla="*/ 963326 h 2934366"/>
              <a:gd name="connsiteX17" fmla="*/ 4418882 w 4435701"/>
              <a:gd name="connsiteY17" fmla="*/ 970100 h 2934366"/>
              <a:gd name="connsiteX18" fmla="*/ 4435701 w 4435701"/>
              <a:gd name="connsiteY18" fmla="*/ 982350 h 293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35701" h="2934366">
                <a:moveTo>
                  <a:pt x="169379" y="0"/>
                </a:moveTo>
                <a:lnTo>
                  <a:pt x="0" y="890873"/>
                </a:lnTo>
                <a:lnTo>
                  <a:pt x="313010" y="846333"/>
                </a:lnTo>
                <a:lnTo>
                  <a:pt x="886279" y="611933"/>
                </a:lnTo>
                <a:lnTo>
                  <a:pt x="902701" y="555489"/>
                </a:lnTo>
                <a:cubicBezTo>
                  <a:pt x="908209" y="771346"/>
                  <a:pt x="853850" y="679085"/>
                  <a:pt x="908037" y="891077"/>
                </a:cubicBezTo>
                <a:cubicBezTo>
                  <a:pt x="962224" y="1103069"/>
                  <a:pt x="1207125" y="1628002"/>
                  <a:pt x="1227821" y="1827439"/>
                </a:cubicBezTo>
                <a:lnTo>
                  <a:pt x="1325726" y="2087700"/>
                </a:lnTo>
                <a:lnTo>
                  <a:pt x="1312795" y="2242049"/>
                </a:lnTo>
                <a:lnTo>
                  <a:pt x="1794524" y="2688064"/>
                </a:lnTo>
                <a:lnTo>
                  <a:pt x="1891813" y="2910351"/>
                </a:lnTo>
                <a:lnTo>
                  <a:pt x="1856304" y="2934366"/>
                </a:lnTo>
                <a:lnTo>
                  <a:pt x="2475551" y="2227682"/>
                </a:lnTo>
                <a:lnTo>
                  <a:pt x="2642831" y="2164464"/>
                </a:lnTo>
                <a:lnTo>
                  <a:pt x="4415804" y="987957"/>
                </a:lnTo>
                <a:cubicBezTo>
                  <a:pt x="4414766" y="990426"/>
                  <a:pt x="4332399" y="1077746"/>
                  <a:pt x="4423978" y="1006654"/>
                </a:cubicBezTo>
                <a:lnTo>
                  <a:pt x="4405746" y="963326"/>
                </a:lnTo>
                <a:lnTo>
                  <a:pt x="4418882" y="970100"/>
                </a:lnTo>
                <a:lnTo>
                  <a:pt x="4435701" y="982350"/>
                </a:lnTo>
              </a:path>
            </a:pathLst>
          </a:cu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714750" y="4557713"/>
            <a:ext cx="971550" cy="195262"/>
          </a:xfrm>
          <a:custGeom>
            <a:avLst/>
            <a:gdLst>
              <a:gd name="connsiteX0" fmla="*/ 0 w 1158240"/>
              <a:gd name="connsiteY0" fmla="*/ 326968 h 326968"/>
              <a:gd name="connsiteX1" fmla="*/ 315883 w 1158240"/>
              <a:gd name="connsiteY1" fmla="*/ 38793 h 326968"/>
              <a:gd name="connsiteX2" fmla="*/ 770313 w 1158240"/>
              <a:gd name="connsiteY2" fmla="*/ 0 h 326968"/>
              <a:gd name="connsiteX3" fmla="*/ 1158240 w 1158240"/>
              <a:gd name="connsiteY3" fmla="*/ 66502 h 326968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3879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25308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  <a:gd name="connsiteX0" fmla="*/ 0 w 1015364"/>
              <a:gd name="connsiteY0" fmla="*/ 295218 h 295218"/>
              <a:gd name="connsiteX1" fmla="*/ 244477 w 1015364"/>
              <a:gd name="connsiteY1" fmla="*/ 292795 h 295218"/>
              <a:gd name="connsiteX2" fmla="*/ 698907 w 1015364"/>
              <a:gd name="connsiteY2" fmla="*/ 39712 h 295218"/>
              <a:gd name="connsiteX3" fmla="*/ 699212 w 1015364"/>
              <a:gd name="connsiteY3" fmla="*/ 54523 h 295218"/>
              <a:gd name="connsiteX4" fmla="*/ 1015364 w 1015364"/>
              <a:gd name="connsiteY4" fmla="*/ 106214 h 295218"/>
              <a:gd name="connsiteX0" fmla="*/ 0 w 1015364"/>
              <a:gd name="connsiteY0" fmla="*/ 295218 h 295218"/>
              <a:gd name="connsiteX1" fmla="*/ 244477 w 1015364"/>
              <a:gd name="connsiteY1" fmla="*/ 292795 h 295218"/>
              <a:gd name="connsiteX2" fmla="*/ 698907 w 1015364"/>
              <a:gd name="connsiteY2" fmla="*/ 39712 h 295218"/>
              <a:gd name="connsiteX3" fmla="*/ 699212 w 1015364"/>
              <a:gd name="connsiteY3" fmla="*/ 54523 h 295218"/>
              <a:gd name="connsiteX4" fmla="*/ 1015364 w 1015364"/>
              <a:gd name="connsiteY4" fmla="*/ 106214 h 295218"/>
              <a:gd name="connsiteX0" fmla="*/ 0 w 1030117"/>
              <a:gd name="connsiteY0" fmla="*/ 295218 h 295218"/>
              <a:gd name="connsiteX1" fmla="*/ 244477 w 1030117"/>
              <a:gd name="connsiteY1" fmla="*/ 292795 h 295218"/>
              <a:gd name="connsiteX2" fmla="*/ 698907 w 1030117"/>
              <a:gd name="connsiteY2" fmla="*/ 39712 h 295218"/>
              <a:gd name="connsiteX3" fmla="*/ 733079 w 1030117"/>
              <a:gd name="connsiteY3" fmla="*/ 54523 h 295218"/>
              <a:gd name="connsiteX4" fmla="*/ 1015364 w 1030117"/>
              <a:gd name="connsiteY4" fmla="*/ 106214 h 295218"/>
              <a:gd name="connsiteX0" fmla="*/ 0 w 1357495"/>
              <a:gd name="connsiteY0" fmla="*/ 295218 h 295218"/>
              <a:gd name="connsiteX1" fmla="*/ 244477 w 1357495"/>
              <a:gd name="connsiteY1" fmla="*/ 292795 h 295218"/>
              <a:gd name="connsiteX2" fmla="*/ 698907 w 1357495"/>
              <a:gd name="connsiteY2" fmla="*/ 39712 h 295218"/>
              <a:gd name="connsiteX3" fmla="*/ 1060457 w 1357495"/>
              <a:gd name="connsiteY3" fmla="*/ 133545 h 295218"/>
              <a:gd name="connsiteX4" fmla="*/ 1015364 w 1357495"/>
              <a:gd name="connsiteY4" fmla="*/ 106214 h 295218"/>
              <a:gd name="connsiteX0" fmla="*/ 0 w 1357495"/>
              <a:gd name="connsiteY0" fmla="*/ 201385 h 201385"/>
              <a:gd name="connsiteX1" fmla="*/ 244477 w 1357495"/>
              <a:gd name="connsiteY1" fmla="*/ 198962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913696 w 1357495"/>
              <a:gd name="connsiteY4" fmla="*/ 183794 h 201385"/>
              <a:gd name="connsiteX5" fmla="*/ 1015364 w 1357495"/>
              <a:gd name="connsiteY5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015364"/>
              <a:gd name="connsiteY0" fmla="*/ 189004 h 189004"/>
              <a:gd name="connsiteX1" fmla="*/ 244477 w 1015364"/>
              <a:gd name="connsiteY1" fmla="*/ 96270 h 189004"/>
              <a:gd name="connsiteX2" fmla="*/ 683739 w 1015364"/>
              <a:gd name="connsiteY2" fmla="*/ 27331 h 189004"/>
              <a:gd name="connsiteX3" fmla="*/ 1015364 w 1015364"/>
              <a:gd name="connsiteY3" fmla="*/ 0 h 189004"/>
              <a:gd name="connsiteX0" fmla="*/ 0 w 972162"/>
              <a:gd name="connsiteY0" fmla="*/ 195714 h 195714"/>
              <a:gd name="connsiteX1" fmla="*/ 244477 w 972162"/>
              <a:gd name="connsiteY1" fmla="*/ 102980 h 195714"/>
              <a:gd name="connsiteX2" fmla="*/ 683739 w 972162"/>
              <a:gd name="connsiteY2" fmla="*/ 34041 h 195714"/>
              <a:gd name="connsiteX3" fmla="*/ 972162 w 972162"/>
              <a:gd name="connsiteY3" fmla="*/ 0 h 1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162" h="195714">
                <a:moveTo>
                  <a:pt x="0" y="195714"/>
                </a:moveTo>
                <a:lnTo>
                  <a:pt x="244477" y="102980"/>
                </a:lnTo>
                <a:lnTo>
                  <a:pt x="683739" y="34041"/>
                </a:lnTo>
                <a:cubicBezTo>
                  <a:pt x="812220" y="17996"/>
                  <a:pt x="903074" y="5694"/>
                  <a:pt x="972162" y="0"/>
                </a:cubicBezTo>
              </a:path>
            </a:pathLst>
          </a:cu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 rot="-2087673">
            <a:off x="5116513" y="3295650"/>
            <a:ext cx="384175" cy="277813"/>
          </a:xfrm>
          <a:prstGeom prst="rect">
            <a:avLst/>
          </a:prstGeom>
          <a:solidFill>
            <a:srgbClr val="00B0F0">
              <a:alpha val="7097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 rot="-345500">
            <a:off x="4084638" y="4516438"/>
            <a:ext cx="384175" cy="27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13</a:t>
            </a:r>
          </a:p>
        </p:txBody>
      </p:sp>
      <p:sp>
        <p:nvSpPr>
          <p:cNvPr id="23559" name="ZoneTexte 22"/>
          <p:cNvSpPr txBox="1">
            <a:spLocks noChangeArrowheads="1"/>
          </p:cNvSpPr>
          <p:nvPr/>
        </p:nvSpPr>
        <p:spPr bwMode="auto">
          <a:xfrm>
            <a:off x="1714500" y="0"/>
            <a:ext cx="7429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cs typeface="Arial" charset="0"/>
              </a:rPr>
              <a:t>Autocar du Conseil Général du Haut-Rhin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carte 3 b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3690938" y="4314825"/>
            <a:ext cx="709612" cy="342900"/>
          </a:xfrm>
          <a:custGeom>
            <a:avLst/>
            <a:gdLst>
              <a:gd name="connsiteX0" fmla="*/ 0 w 1158240"/>
              <a:gd name="connsiteY0" fmla="*/ 326968 h 326968"/>
              <a:gd name="connsiteX1" fmla="*/ 315883 w 1158240"/>
              <a:gd name="connsiteY1" fmla="*/ 38793 h 326968"/>
              <a:gd name="connsiteX2" fmla="*/ 770313 w 1158240"/>
              <a:gd name="connsiteY2" fmla="*/ 0 h 326968"/>
              <a:gd name="connsiteX3" fmla="*/ 1158240 w 1158240"/>
              <a:gd name="connsiteY3" fmla="*/ 66502 h 326968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3879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25308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  <a:gd name="connsiteX0" fmla="*/ 0 w 1015364"/>
              <a:gd name="connsiteY0" fmla="*/ 295218 h 295218"/>
              <a:gd name="connsiteX1" fmla="*/ 244477 w 1015364"/>
              <a:gd name="connsiteY1" fmla="*/ 292795 h 295218"/>
              <a:gd name="connsiteX2" fmla="*/ 698907 w 1015364"/>
              <a:gd name="connsiteY2" fmla="*/ 39712 h 295218"/>
              <a:gd name="connsiteX3" fmla="*/ 699212 w 1015364"/>
              <a:gd name="connsiteY3" fmla="*/ 54523 h 295218"/>
              <a:gd name="connsiteX4" fmla="*/ 1015364 w 1015364"/>
              <a:gd name="connsiteY4" fmla="*/ 106214 h 295218"/>
              <a:gd name="connsiteX0" fmla="*/ 0 w 1015364"/>
              <a:gd name="connsiteY0" fmla="*/ 295218 h 295218"/>
              <a:gd name="connsiteX1" fmla="*/ 244477 w 1015364"/>
              <a:gd name="connsiteY1" fmla="*/ 292795 h 295218"/>
              <a:gd name="connsiteX2" fmla="*/ 698907 w 1015364"/>
              <a:gd name="connsiteY2" fmla="*/ 39712 h 295218"/>
              <a:gd name="connsiteX3" fmla="*/ 699212 w 1015364"/>
              <a:gd name="connsiteY3" fmla="*/ 54523 h 295218"/>
              <a:gd name="connsiteX4" fmla="*/ 1015364 w 1015364"/>
              <a:gd name="connsiteY4" fmla="*/ 106214 h 295218"/>
              <a:gd name="connsiteX0" fmla="*/ 0 w 1030117"/>
              <a:gd name="connsiteY0" fmla="*/ 295218 h 295218"/>
              <a:gd name="connsiteX1" fmla="*/ 244477 w 1030117"/>
              <a:gd name="connsiteY1" fmla="*/ 292795 h 295218"/>
              <a:gd name="connsiteX2" fmla="*/ 698907 w 1030117"/>
              <a:gd name="connsiteY2" fmla="*/ 39712 h 295218"/>
              <a:gd name="connsiteX3" fmla="*/ 733079 w 1030117"/>
              <a:gd name="connsiteY3" fmla="*/ 54523 h 295218"/>
              <a:gd name="connsiteX4" fmla="*/ 1015364 w 1030117"/>
              <a:gd name="connsiteY4" fmla="*/ 106214 h 295218"/>
              <a:gd name="connsiteX0" fmla="*/ 0 w 1357495"/>
              <a:gd name="connsiteY0" fmla="*/ 295218 h 295218"/>
              <a:gd name="connsiteX1" fmla="*/ 244477 w 1357495"/>
              <a:gd name="connsiteY1" fmla="*/ 292795 h 295218"/>
              <a:gd name="connsiteX2" fmla="*/ 698907 w 1357495"/>
              <a:gd name="connsiteY2" fmla="*/ 39712 h 295218"/>
              <a:gd name="connsiteX3" fmla="*/ 1060457 w 1357495"/>
              <a:gd name="connsiteY3" fmla="*/ 133545 h 295218"/>
              <a:gd name="connsiteX4" fmla="*/ 1015364 w 1357495"/>
              <a:gd name="connsiteY4" fmla="*/ 106214 h 295218"/>
              <a:gd name="connsiteX0" fmla="*/ 0 w 1357495"/>
              <a:gd name="connsiteY0" fmla="*/ 201385 h 201385"/>
              <a:gd name="connsiteX1" fmla="*/ 244477 w 1357495"/>
              <a:gd name="connsiteY1" fmla="*/ 198962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913696 w 1357495"/>
              <a:gd name="connsiteY4" fmla="*/ 183794 h 201385"/>
              <a:gd name="connsiteX5" fmla="*/ 1015364 w 1357495"/>
              <a:gd name="connsiteY5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357495"/>
              <a:gd name="connsiteY0" fmla="*/ 201385 h 201385"/>
              <a:gd name="connsiteX1" fmla="*/ 244477 w 1357495"/>
              <a:gd name="connsiteY1" fmla="*/ 108651 h 201385"/>
              <a:gd name="connsiteX2" fmla="*/ 683739 w 1357495"/>
              <a:gd name="connsiteY2" fmla="*/ 39712 h 201385"/>
              <a:gd name="connsiteX3" fmla="*/ 1060457 w 1357495"/>
              <a:gd name="connsiteY3" fmla="*/ 39712 h 201385"/>
              <a:gd name="connsiteX4" fmla="*/ 1015364 w 1357495"/>
              <a:gd name="connsiteY4" fmla="*/ 12381 h 201385"/>
              <a:gd name="connsiteX0" fmla="*/ 0 w 1015364"/>
              <a:gd name="connsiteY0" fmla="*/ 189004 h 189004"/>
              <a:gd name="connsiteX1" fmla="*/ 244477 w 1015364"/>
              <a:gd name="connsiteY1" fmla="*/ 96270 h 189004"/>
              <a:gd name="connsiteX2" fmla="*/ 683739 w 1015364"/>
              <a:gd name="connsiteY2" fmla="*/ 27331 h 189004"/>
              <a:gd name="connsiteX3" fmla="*/ 1015364 w 1015364"/>
              <a:gd name="connsiteY3" fmla="*/ 0 h 189004"/>
              <a:gd name="connsiteX0" fmla="*/ 0 w 972162"/>
              <a:gd name="connsiteY0" fmla="*/ 195714 h 195714"/>
              <a:gd name="connsiteX1" fmla="*/ 244477 w 972162"/>
              <a:gd name="connsiteY1" fmla="*/ 102980 h 195714"/>
              <a:gd name="connsiteX2" fmla="*/ 683739 w 972162"/>
              <a:gd name="connsiteY2" fmla="*/ 34041 h 195714"/>
              <a:gd name="connsiteX3" fmla="*/ 972162 w 972162"/>
              <a:gd name="connsiteY3" fmla="*/ 0 h 195714"/>
              <a:gd name="connsiteX0" fmla="*/ 0 w 972162"/>
              <a:gd name="connsiteY0" fmla="*/ 195714 h 329337"/>
              <a:gd name="connsiteX1" fmla="*/ 78296 w 972162"/>
              <a:gd name="connsiteY1" fmla="*/ 329337 h 329337"/>
              <a:gd name="connsiteX2" fmla="*/ 244477 w 972162"/>
              <a:gd name="connsiteY2" fmla="*/ 102980 h 329337"/>
              <a:gd name="connsiteX3" fmla="*/ 683739 w 972162"/>
              <a:gd name="connsiteY3" fmla="*/ 34041 h 329337"/>
              <a:gd name="connsiteX4" fmla="*/ 972162 w 972162"/>
              <a:gd name="connsiteY4" fmla="*/ 0 h 329337"/>
              <a:gd name="connsiteX0" fmla="*/ 0 w 972162"/>
              <a:gd name="connsiteY0" fmla="*/ 195714 h 257875"/>
              <a:gd name="connsiteX1" fmla="*/ 149702 w 972162"/>
              <a:gd name="connsiteY1" fmla="*/ 257875 h 257875"/>
              <a:gd name="connsiteX2" fmla="*/ 244477 w 972162"/>
              <a:gd name="connsiteY2" fmla="*/ 102980 h 257875"/>
              <a:gd name="connsiteX3" fmla="*/ 683739 w 972162"/>
              <a:gd name="connsiteY3" fmla="*/ 34041 h 257875"/>
              <a:gd name="connsiteX4" fmla="*/ 972162 w 972162"/>
              <a:gd name="connsiteY4" fmla="*/ 0 h 257875"/>
              <a:gd name="connsiteX0" fmla="*/ 0 w 972162"/>
              <a:gd name="connsiteY0" fmla="*/ 195714 h 257875"/>
              <a:gd name="connsiteX1" fmla="*/ 147567 w 972162"/>
              <a:gd name="connsiteY1" fmla="*/ 256824 h 257875"/>
              <a:gd name="connsiteX2" fmla="*/ 149702 w 972162"/>
              <a:gd name="connsiteY2" fmla="*/ 257875 h 257875"/>
              <a:gd name="connsiteX3" fmla="*/ 244477 w 972162"/>
              <a:gd name="connsiteY3" fmla="*/ 102980 h 257875"/>
              <a:gd name="connsiteX4" fmla="*/ 683739 w 972162"/>
              <a:gd name="connsiteY4" fmla="*/ 34041 h 257875"/>
              <a:gd name="connsiteX5" fmla="*/ 972162 w 972162"/>
              <a:gd name="connsiteY5" fmla="*/ 0 h 257875"/>
              <a:gd name="connsiteX0" fmla="*/ 0 w 972162"/>
              <a:gd name="connsiteY0" fmla="*/ 195714 h 257875"/>
              <a:gd name="connsiteX1" fmla="*/ 147567 w 972162"/>
              <a:gd name="connsiteY1" fmla="*/ 256824 h 257875"/>
              <a:gd name="connsiteX2" fmla="*/ 147567 w 972162"/>
              <a:gd name="connsiteY2" fmla="*/ 256824 h 257875"/>
              <a:gd name="connsiteX3" fmla="*/ 149702 w 972162"/>
              <a:gd name="connsiteY3" fmla="*/ 257875 h 257875"/>
              <a:gd name="connsiteX4" fmla="*/ 244477 w 972162"/>
              <a:gd name="connsiteY4" fmla="*/ 102980 h 257875"/>
              <a:gd name="connsiteX5" fmla="*/ 683739 w 972162"/>
              <a:gd name="connsiteY5" fmla="*/ 34041 h 257875"/>
              <a:gd name="connsiteX6" fmla="*/ 972162 w 972162"/>
              <a:gd name="connsiteY6" fmla="*/ 0 h 257875"/>
              <a:gd name="connsiteX0" fmla="*/ 0 w 972162"/>
              <a:gd name="connsiteY0" fmla="*/ 195714 h 257875"/>
              <a:gd name="connsiteX1" fmla="*/ 151269 w 972162"/>
              <a:gd name="connsiteY1" fmla="*/ 256824 h 257875"/>
              <a:gd name="connsiteX2" fmla="*/ 147567 w 972162"/>
              <a:gd name="connsiteY2" fmla="*/ 256824 h 257875"/>
              <a:gd name="connsiteX3" fmla="*/ 147567 w 972162"/>
              <a:gd name="connsiteY3" fmla="*/ 256824 h 257875"/>
              <a:gd name="connsiteX4" fmla="*/ 149702 w 972162"/>
              <a:gd name="connsiteY4" fmla="*/ 257875 h 257875"/>
              <a:gd name="connsiteX5" fmla="*/ 244477 w 972162"/>
              <a:gd name="connsiteY5" fmla="*/ 102980 h 257875"/>
              <a:gd name="connsiteX6" fmla="*/ 683739 w 972162"/>
              <a:gd name="connsiteY6" fmla="*/ 34041 h 257875"/>
              <a:gd name="connsiteX7" fmla="*/ 972162 w 972162"/>
              <a:gd name="connsiteY7" fmla="*/ 0 h 257875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99441 w 924036"/>
              <a:gd name="connsiteY2" fmla="*/ 256824 h 406729"/>
              <a:gd name="connsiteX3" fmla="*/ 99441 w 924036"/>
              <a:gd name="connsiteY3" fmla="*/ 256824 h 406729"/>
              <a:gd name="connsiteX4" fmla="*/ 101576 w 924036"/>
              <a:gd name="connsiteY4" fmla="*/ 257875 h 406729"/>
              <a:gd name="connsiteX5" fmla="*/ 196351 w 924036"/>
              <a:gd name="connsiteY5" fmla="*/ 102980 h 406729"/>
              <a:gd name="connsiteX6" fmla="*/ 635613 w 924036"/>
              <a:gd name="connsiteY6" fmla="*/ 34041 h 406729"/>
              <a:gd name="connsiteX7" fmla="*/ 924036 w 924036"/>
              <a:gd name="connsiteY7" fmla="*/ 0 h 406729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99441 w 924036"/>
              <a:gd name="connsiteY2" fmla="*/ 256824 h 406729"/>
              <a:gd name="connsiteX3" fmla="*/ 99441 w 924036"/>
              <a:gd name="connsiteY3" fmla="*/ 256824 h 406729"/>
              <a:gd name="connsiteX4" fmla="*/ 196351 w 924036"/>
              <a:gd name="connsiteY4" fmla="*/ 102980 h 406729"/>
              <a:gd name="connsiteX5" fmla="*/ 635613 w 924036"/>
              <a:gd name="connsiteY5" fmla="*/ 34041 h 406729"/>
              <a:gd name="connsiteX6" fmla="*/ 924036 w 924036"/>
              <a:gd name="connsiteY6" fmla="*/ 0 h 406729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99441 w 924036"/>
              <a:gd name="connsiteY2" fmla="*/ 256824 h 406729"/>
              <a:gd name="connsiteX3" fmla="*/ 196351 w 924036"/>
              <a:gd name="connsiteY3" fmla="*/ 102980 h 406729"/>
              <a:gd name="connsiteX4" fmla="*/ 635613 w 924036"/>
              <a:gd name="connsiteY4" fmla="*/ 34041 h 406729"/>
              <a:gd name="connsiteX5" fmla="*/ 924036 w 924036"/>
              <a:gd name="connsiteY5" fmla="*/ 0 h 406729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196351 w 924036"/>
              <a:gd name="connsiteY2" fmla="*/ 102980 h 406729"/>
              <a:gd name="connsiteX3" fmla="*/ 635613 w 924036"/>
              <a:gd name="connsiteY3" fmla="*/ 34041 h 406729"/>
              <a:gd name="connsiteX4" fmla="*/ 924036 w 924036"/>
              <a:gd name="connsiteY4" fmla="*/ 0 h 406729"/>
              <a:gd name="connsiteX0" fmla="*/ 0 w 924036"/>
              <a:gd name="connsiteY0" fmla="*/ 737744 h 737744"/>
              <a:gd name="connsiteX1" fmla="*/ 103143 w 924036"/>
              <a:gd name="connsiteY1" fmla="*/ 587839 h 737744"/>
              <a:gd name="connsiteX2" fmla="*/ 196351 w 924036"/>
              <a:gd name="connsiteY2" fmla="*/ 433995 h 737744"/>
              <a:gd name="connsiteX3" fmla="*/ 413678 w 924036"/>
              <a:gd name="connsiteY3" fmla="*/ 0 h 737744"/>
              <a:gd name="connsiteX4" fmla="*/ 635613 w 924036"/>
              <a:gd name="connsiteY4" fmla="*/ 365056 h 737744"/>
              <a:gd name="connsiteX5" fmla="*/ 924036 w 924036"/>
              <a:gd name="connsiteY5" fmla="*/ 331015 h 737744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196351 w 924036"/>
              <a:gd name="connsiteY2" fmla="*/ 102980 h 406729"/>
              <a:gd name="connsiteX3" fmla="*/ 635613 w 924036"/>
              <a:gd name="connsiteY3" fmla="*/ 34041 h 406729"/>
              <a:gd name="connsiteX4" fmla="*/ 924036 w 924036"/>
              <a:gd name="connsiteY4" fmla="*/ 0 h 406729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339195 w 924036"/>
              <a:gd name="connsiteY2" fmla="*/ 102980 h 406729"/>
              <a:gd name="connsiteX3" fmla="*/ 635613 w 924036"/>
              <a:gd name="connsiteY3" fmla="*/ 34041 h 406729"/>
              <a:gd name="connsiteX4" fmla="*/ 924036 w 924036"/>
              <a:gd name="connsiteY4" fmla="*/ 0 h 406729"/>
              <a:gd name="connsiteX0" fmla="*/ 0 w 924036"/>
              <a:gd name="connsiteY0" fmla="*/ 406729 h 406729"/>
              <a:gd name="connsiteX1" fmla="*/ 103143 w 924036"/>
              <a:gd name="connsiteY1" fmla="*/ 256824 h 406729"/>
              <a:gd name="connsiteX2" fmla="*/ 339195 w 924036"/>
              <a:gd name="connsiteY2" fmla="*/ 102980 h 406729"/>
              <a:gd name="connsiteX3" fmla="*/ 492705 w 924036"/>
              <a:gd name="connsiteY3" fmla="*/ 34041 h 406729"/>
              <a:gd name="connsiteX4" fmla="*/ 924036 w 924036"/>
              <a:gd name="connsiteY4" fmla="*/ 0 h 406729"/>
              <a:gd name="connsiteX0" fmla="*/ 0 w 1066880"/>
              <a:gd name="connsiteY0" fmla="*/ 621067 h 621067"/>
              <a:gd name="connsiteX1" fmla="*/ 103143 w 1066880"/>
              <a:gd name="connsiteY1" fmla="*/ 471162 h 621067"/>
              <a:gd name="connsiteX2" fmla="*/ 339195 w 1066880"/>
              <a:gd name="connsiteY2" fmla="*/ 317318 h 621067"/>
              <a:gd name="connsiteX3" fmla="*/ 492705 w 1066880"/>
              <a:gd name="connsiteY3" fmla="*/ 248379 h 621067"/>
              <a:gd name="connsiteX4" fmla="*/ 1066880 w 1066880"/>
              <a:gd name="connsiteY4" fmla="*/ 0 h 621067"/>
              <a:gd name="connsiteX0" fmla="*/ 0 w 1066880"/>
              <a:gd name="connsiteY0" fmla="*/ 621796 h 621796"/>
              <a:gd name="connsiteX1" fmla="*/ 103143 w 1066880"/>
              <a:gd name="connsiteY1" fmla="*/ 471891 h 621796"/>
              <a:gd name="connsiteX2" fmla="*/ 339195 w 1066880"/>
              <a:gd name="connsiteY2" fmla="*/ 318047 h 621796"/>
              <a:gd name="connsiteX3" fmla="*/ 492705 w 1066880"/>
              <a:gd name="connsiteY3" fmla="*/ 249108 h 621796"/>
              <a:gd name="connsiteX4" fmla="*/ 1066880 w 1066880"/>
              <a:gd name="connsiteY4" fmla="*/ 729 h 621796"/>
              <a:gd name="connsiteX0" fmla="*/ 0 w 709658"/>
              <a:gd name="connsiteY0" fmla="*/ 388733 h 388733"/>
              <a:gd name="connsiteX1" fmla="*/ 103143 w 709658"/>
              <a:gd name="connsiteY1" fmla="*/ 238828 h 388733"/>
              <a:gd name="connsiteX2" fmla="*/ 339195 w 709658"/>
              <a:gd name="connsiteY2" fmla="*/ 84984 h 388733"/>
              <a:gd name="connsiteX3" fmla="*/ 492705 w 709658"/>
              <a:gd name="connsiteY3" fmla="*/ 16045 h 388733"/>
              <a:gd name="connsiteX4" fmla="*/ 709658 w 709658"/>
              <a:gd name="connsiteY4" fmla="*/ 53394 h 388733"/>
              <a:gd name="connsiteX0" fmla="*/ 0 w 709658"/>
              <a:gd name="connsiteY0" fmla="*/ 388733 h 388733"/>
              <a:gd name="connsiteX1" fmla="*/ 103143 w 709658"/>
              <a:gd name="connsiteY1" fmla="*/ 238828 h 388733"/>
              <a:gd name="connsiteX2" fmla="*/ 339195 w 709658"/>
              <a:gd name="connsiteY2" fmla="*/ 13522 h 388733"/>
              <a:gd name="connsiteX3" fmla="*/ 492705 w 709658"/>
              <a:gd name="connsiteY3" fmla="*/ 16045 h 388733"/>
              <a:gd name="connsiteX4" fmla="*/ 709658 w 709658"/>
              <a:gd name="connsiteY4" fmla="*/ 53394 h 388733"/>
              <a:gd name="connsiteX0" fmla="*/ 0 w 709658"/>
              <a:gd name="connsiteY0" fmla="*/ 388733 h 388733"/>
              <a:gd name="connsiteX1" fmla="*/ 103143 w 709658"/>
              <a:gd name="connsiteY1" fmla="*/ 238828 h 388733"/>
              <a:gd name="connsiteX2" fmla="*/ 339195 w 709658"/>
              <a:gd name="connsiteY2" fmla="*/ 84936 h 388733"/>
              <a:gd name="connsiteX3" fmla="*/ 492705 w 709658"/>
              <a:gd name="connsiteY3" fmla="*/ 16045 h 388733"/>
              <a:gd name="connsiteX4" fmla="*/ 709658 w 709658"/>
              <a:gd name="connsiteY4" fmla="*/ 53394 h 388733"/>
              <a:gd name="connsiteX0" fmla="*/ 0 w 709658"/>
              <a:gd name="connsiteY0" fmla="*/ 384677 h 384677"/>
              <a:gd name="connsiteX1" fmla="*/ 103143 w 709658"/>
              <a:gd name="connsiteY1" fmla="*/ 234772 h 384677"/>
              <a:gd name="connsiteX2" fmla="*/ 339195 w 709658"/>
              <a:gd name="connsiteY2" fmla="*/ 80880 h 384677"/>
              <a:gd name="connsiteX3" fmla="*/ 492705 w 709658"/>
              <a:gd name="connsiteY3" fmla="*/ 11989 h 384677"/>
              <a:gd name="connsiteX4" fmla="*/ 506664 w 709658"/>
              <a:gd name="connsiteY4" fmla="*/ 80362 h 384677"/>
              <a:gd name="connsiteX5" fmla="*/ 709658 w 709658"/>
              <a:gd name="connsiteY5" fmla="*/ 49338 h 384677"/>
              <a:gd name="connsiteX0" fmla="*/ 0 w 709658"/>
              <a:gd name="connsiteY0" fmla="*/ 377945 h 377945"/>
              <a:gd name="connsiteX1" fmla="*/ 103143 w 709658"/>
              <a:gd name="connsiteY1" fmla="*/ 228040 h 377945"/>
              <a:gd name="connsiteX2" fmla="*/ 339195 w 709658"/>
              <a:gd name="connsiteY2" fmla="*/ 74148 h 377945"/>
              <a:gd name="connsiteX3" fmla="*/ 492705 w 709658"/>
              <a:gd name="connsiteY3" fmla="*/ 5257 h 377945"/>
              <a:gd name="connsiteX4" fmla="*/ 709658 w 709658"/>
              <a:gd name="connsiteY4" fmla="*/ 42606 h 377945"/>
              <a:gd name="connsiteX0" fmla="*/ 0 w 709658"/>
              <a:gd name="connsiteY0" fmla="*/ 377945 h 377945"/>
              <a:gd name="connsiteX1" fmla="*/ 103143 w 709658"/>
              <a:gd name="connsiteY1" fmla="*/ 228040 h 377945"/>
              <a:gd name="connsiteX2" fmla="*/ 339195 w 709658"/>
              <a:gd name="connsiteY2" fmla="*/ 74148 h 377945"/>
              <a:gd name="connsiteX3" fmla="*/ 492705 w 709658"/>
              <a:gd name="connsiteY3" fmla="*/ 5257 h 377945"/>
              <a:gd name="connsiteX4" fmla="*/ 709658 w 709658"/>
              <a:gd name="connsiteY4" fmla="*/ 42606 h 377945"/>
              <a:gd name="connsiteX0" fmla="*/ 0 w 709658"/>
              <a:gd name="connsiteY0" fmla="*/ 343243 h 343243"/>
              <a:gd name="connsiteX1" fmla="*/ 103143 w 709658"/>
              <a:gd name="connsiteY1" fmla="*/ 193338 h 343243"/>
              <a:gd name="connsiteX2" fmla="*/ 339195 w 709658"/>
              <a:gd name="connsiteY2" fmla="*/ 39446 h 343243"/>
              <a:gd name="connsiteX3" fmla="*/ 468586 w 709658"/>
              <a:gd name="connsiteY3" fmla="*/ 5257 h 343243"/>
              <a:gd name="connsiteX4" fmla="*/ 709658 w 709658"/>
              <a:gd name="connsiteY4" fmla="*/ 7904 h 34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58" h="343243">
                <a:moveTo>
                  <a:pt x="0" y="343243"/>
                </a:moveTo>
                <a:lnTo>
                  <a:pt x="103143" y="193338"/>
                </a:lnTo>
                <a:lnTo>
                  <a:pt x="339195" y="39446"/>
                </a:lnTo>
                <a:lnTo>
                  <a:pt x="468586" y="5257"/>
                </a:lnTo>
                <a:cubicBezTo>
                  <a:pt x="530330" y="0"/>
                  <a:pt x="664459" y="123"/>
                  <a:pt x="709658" y="7904"/>
                </a:cubicBezTo>
              </a:path>
            </a:pathLst>
          </a:cu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 rot="-1544317">
            <a:off x="3870325" y="4198938"/>
            <a:ext cx="384175" cy="27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5</a:t>
            </a:r>
          </a:p>
        </p:txBody>
      </p:sp>
      <p:sp>
        <p:nvSpPr>
          <p:cNvPr id="24581" name="ZoneTexte 22"/>
          <p:cNvSpPr txBox="1">
            <a:spLocks noChangeArrowheads="1"/>
          </p:cNvSpPr>
          <p:nvPr/>
        </p:nvSpPr>
        <p:spPr bwMode="auto">
          <a:xfrm>
            <a:off x="6929438" y="0"/>
            <a:ext cx="22145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cs typeface="Arial" charset="0"/>
              </a:rPr>
              <a:t>Ferroviaire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5603" name="Image 1" descr="TC_arborescence.jpg"/>
          <p:cNvPicPr>
            <a:picLocks noChangeAspect="1"/>
          </p:cNvPicPr>
          <p:nvPr/>
        </p:nvPicPr>
        <p:blipFill>
          <a:blip r:embed="rId3" cstate="print"/>
          <a:srcRect r="3906"/>
          <a:stretch>
            <a:fillRect/>
          </a:stretch>
        </p:blipFill>
        <p:spPr bwMode="auto">
          <a:xfrm>
            <a:off x="0" y="393700"/>
            <a:ext cx="8786813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>
            <a:off x="2538413" y="3160713"/>
            <a:ext cx="773112" cy="1889125"/>
          </a:xfrm>
          <a:custGeom>
            <a:avLst/>
            <a:gdLst>
              <a:gd name="connsiteX0" fmla="*/ 0 w 858981"/>
              <a:gd name="connsiteY0" fmla="*/ 0 h 1939636"/>
              <a:gd name="connsiteX1" fmla="*/ 83127 w 858981"/>
              <a:gd name="connsiteY1" fmla="*/ 371302 h 1939636"/>
              <a:gd name="connsiteX2" fmla="*/ 349134 w 858981"/>
              <a:gd name="connsiteY2" fmla="*/ 532014 h 1939636"/>
              <a:gd name="connsiteX3" fmla="*/ 548640 w 858981"/>
              <a:gd name="connsiteY3" fmla="*/ 825731 h 1939636"/>
              <a:gd name="connsiteX4" fmla="*/ 786938 w 858981"/>
              <a:gd name="connsiteY4" fmla="*/ 1052945 h 1939636"/>
              <a:gd name="connsiteX5" fmla="*/ 858981 w 858981"/>
              <a:gd name="connsiteY5" fmla="*/ 1302327 h 1939636"/>
              <a:gd name="connsiteX6" fmla="*/ 637309 w 858981"/>
              <a:gd name="connsiteY6" fmla="*/ 1551709 h 1939636"/>
              <a:gd name="connsiteX7" fmla="*/ 753687 w 858981"/>
              <a:gd name="connsiteY7" fmla="*/ 1939636 h 1939636"/>
              <a:gd name="connsiteX8" fmla="*/ 753687 w 858981"/>
              <a:gd name="connsiteY8" fmla="*/ 1939636 h 1939636"/>
              <a:gd name="connsiteX0" fmla="*/ 0 w 858981"/>
              <a:gd name="connsiteY0" fmla="*/ 0 h 1939636"/>
              <a:gd name="connsiteX1" fmla="*/ 83127 w 858981"/>
              <a:gd name="connsiteY1" fmla="*/ 371302 h 1939636"/>
              <a:gd name="connsiteX2" fmla="*/ 349134 w 858981"/>
              <a:gd name="connsiteY2" fmla="*/ 532014 h 1939636"/>
              <a:gd name="connsiteX3" fmla="*/ 548640 w 858981"/>
              <a:gd name="connsiteY3" fmla="*/ 825731 h 1939636"/>
              <a:gd name="connsiteX4" fmla="*/ 786938 w 858981"/>
              <a:gd name="connsiteY4" fmla="*/ 1052945 h 1939636"/>
              <a:gd name="connsiteX5" fmla="*/ 858981 w 858981"/>
              <a:gd name="connsiteY5" fmla="*/ 1302327 h 1939636"/>
              <a:gd name="connsiteX6" fmla="*/ 637309 w 858981"/>
              <a:gd name="connsiteY6" fmla="*/ 1551709 h 1939636"/>
              <a:gd name="connsiteX7" fmla="*/ 753687 w 858981"/>
              <a:gd name="connsiteY7" fmla="*/ 1939636 h 1939636"/>
              <a:gd name="connsiteX8" fmla="*/ 689790 w 858981"/>
              <a:gd name="connsiteY8" fmla="*/ 1779430 h 1939636"/>
              <a:gd name="connsiteX0" fmla="*/ 0 w 858981"/>
              <a:gd name="connsiteY0" fmla="*/ 0 h 1790007"/>
              <a:gd name="connsiteX1" fmla="*/ 83127 w 858981"/>
              <a:gd name="connsiteY1" fmla="*/ 371302 h 1790007"/>
              <a:gd name="connsiteX2" fmla="*/ 349134 w 858981"/>
              <a:gd name="connsiteY2" fmla="*/ 532014 h 1790007"/>
              <a:gd name="connsiteX3" fmla="*/ 548640 w 858981"/>
              <a:gd name="connsiteY3" fmla="*/ 825731 h 1790007"/>
              <a:gd name="connsiteX4" fmla="*/ 786938 w 858981"/>
              <a:gd name="connsiteY4" fmla="*/ 1052945 h 1790007"/>
              <a:gd name="connsiteX5" fmla="*/ 858981 w 858981"/>
              <a:gd name="connsiteY5" fmla="*/ 1302327 h 1790007"/>
              <a:gd name="connsiteX6" fmla="*/ 637309 w 858981"/>
              <a:gd name="connsiteY6" fmla="*/ 1551709 h 1790007"/>
              <a:gd name="connsiteX7" fmla="*/ 709352 w 858981"/>
              <a:gd name="connsiteY7" fmla="*/ 1790007 h 1790007"/>
              <a:gd name="connsiteX8" fmla="*/ 689790 w 858981"/>
              <a:gd name="connsiteY8" fmla="*/ 1779430 h 1790007"/>
              <a:gd name="connsiteX0" fmla="*/ 0 w 858981"/>
              <a:gd name="connsiteY0" fmla="*/ 0 h 1790007"/>
              <a:gd name="connsiteX1" fmla="*/ 83127 w 858981"/>
              <a:gd name="connsiteY1" fmla="*/ 371302 h 1790007"/>
              <a:gd name="connsiteX2" fmla="*/ 349134 w 858981"/>
              <a:gd name="connsiteY2" fmla="*/ 532014 h 1790007"/>
              <a:gd name="connsiteX3" fmla="*/ 548640 w 858981"/>
              <a:gd name="connsiteY3" fmla="*/ 825731 h 1790007"/>
              <a:gd name="connsiteX4" fmla="*/ 786938 w 858981"/>
              <a:gd name="connsiteY4" fmla="*/ 1052945 h 1790007"/>
              <a:gd name="connsiteX5" fmla="*/ 858981 w 858981"/>
              <a:gd name="connsiteY5" fmla="*/ 1302327 h 1790007"/>
              <a:gd name="connsiteX6" fmla="*/ 637309 w 858981"/>
              <a:gd name="connsiteY6" fmla="*/ 1551709 h 1790007"/>
              <a:gd name="connsiteX7" fmla="*/ 709352 w 858981"/>
              <a:gd name="connsiteY7" fmla="*/ 1790007 h 1790007"/>
              <a:gd name="connsiteX8" fmla="*/ 689790 w 858981"/>
              <a:gd name="connsiteY8" fmla="*/ 1779430 h 179000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349134 w 858981"/>
              <a:gd name="connsiteY2" fmla="*/ 532014 h 1862657"/>
              <a:gd name="connsiteX3" fmla="*/ 548640 w 858981"/>
              <a:gd name="connsiteY3" fmla="*/ 825731 h 1862657"/>
              <a:gd name="connsiteX4" fmla="*/ 786938 w 858981"/>
              <a:gd name="connsiteY4" fmla="*/ 1052945 h 1862657"/>
              <a:gd name="connsiteX5" fmla="*/ 858981 w 858981"/>
              <a:gd name="connsiteY5" fmla="*/ 1302327 h 1862657"/>
              <a:gd name="connsiteX6" fmla="*/ 637309 w 858981"/>
              <a:gd name="connsiteY6" fmla="*/ 1551709 h 1862657"/>
              <a:gd name="connsiteX7" fmla="*/ 709352 w 858981"/>
              <a:gd name="connsiteY7" fmla="*/ 1790007 h 1862657"/>
              <a:gd name="connsiteX8" fmla="*/ 689790 w 858981"/>
              <a:gd name="connsiteY8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349134 w 858981"/>
              <a:gd name="connsiteY3" fmla="*/ 532014 h 1862657"/>
              <a:gd name="connsiteX4" fmla="*/ 548640 w 858981"/>
              <a:gd name="connsiteY4" fmla="*/ 825731 h 1862657"/>
              <a:gd name="connsiteX5" fmla="*/ 786938 w 858981"/>
              <a:gd name="connsiteY5" fmla="*/ 1052945 h 1862657"/>
              <a:gd name="connsiteX6" fmla="*/ 858981 w 858981"/>
              <a:gd name="connsiteY6" fmla="*/ 1302327 h 1862657"/>
              <a:gd name="connsiteX7" fmla="*/ 637309 w 858981"/>
              <a:gd name="connsiteY7" fmla="*/ 1551709 h 1862657"/>
              <a:gd name="connsiteX8" fmla="*/ 709352 w 858981"/>
              <a:gd name="connsiteY8" fmla="*/ 1790007 h 1862657"/>
              <a:gd name="connsiteX9" fmla="*/ 689790 w 858981"/>
              <a:gd name="connsiteY9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349134 w 858981"/>
              <a:gd name="connsiteY3" fmla="*/ 532014 h 1862657"/>
              <a:gd name="connsiteX4" fmla="*/ 510350 w 858981"/>
              <a:gd name="connsiteY4" fmla="*/ 986982 h 1862657"/>
              <a:gd name="connsiteX5" fmla="*/ 548640 w 858981"/>
              <a:gd name="connsiteY5" fmla="*/ 825731 h 1862657"/>
              <a:gd name="connsiteX6" fmla="*/ 786938 w 858981"/>
              <a:gd name="connsiteY6" fmla="*/ 1052945 h 1862657"/>
              <a:gd name="connsiteX7" fmla="*/ 858981 w 858981"/>
              <a:gd name="connsiteY7" fmla="*/ 1302327 h 1862657"/>
              <a:gd name="connsiteX8" fmla="*/ 637309 w 858981"/>
              <a:gd name="connsiteY8" fmla="*/ 1551709 h 1862657"/>
              <a:gd name="connsiteX9" fmla="*/ 709352 w 858981"/>
              <a:gd name="connsiteY9" fmla="*/ 1790007 h 1862657"/>
              <a:gd name="connsiteX10" fmla="*/ 689790 w 858981"/>
              <a:gd name="connsiteY10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349134 w 858981"/>
              <a:gd name="connsiteY3" fmla="*/ 532014 h 1862657"/>
              <a:gd name="connsiteX4" fmla="*/ 510350 w 858981"/>
              <a:gd name="connsiteY4" fmla="*/ 986982 h 1862657"/>
              <a:gd name="connsiteX5" fmla="*/ 434308 w 858981"/>
              <a:gd name="connsiteY5" fmla="*/ 1125262 h 1862657"/>
              <a:gd name="connsiteX6" fmla="*/ 548640 w 858981"/>
              <a:gd name="connsiteY6" fmla="*/ 825731 h 1862657"/>
              <a:gd name="connsiteX7" fmla="*/ 786938 w 858981"/>
              <a:gd name="connsiteY7" fmla="*/ 1052945 h 1862657"/>
              <a:gd name="connsiteX8" fmla="*/ 858981 w 858981"/>
              <a:gd name="connsiteY8" fmla="*/ 1302327 h 1862657"/>
              <a:gd name="connsiteX9" fmla="*/ 637309 w 858981"/>
              <a:gd name="connsiteY9" fmla="*/ 1551709 h 1862657"/>
              <a:gd name="connsiteX10" fmla="*/ 709352 w 858981"/>
              <a:gd name="connsiteY10" fmla="*/ 1790007 h 1862657"/>
              <a:gd name="connsiteX11" fmla="*/ 689790 w 858981"/>
              <a:gd name="connsiteY11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349134 w 858981"/>
              <a:gd name="connsiteY3" fmla="*/ 532014 h 1862657"/>
              <a:gd name="connsiteX4" fmla="*/ 434308 w 858981"/>
              <a:gd name="connsiteY4" fmla="*/ 1125262 h 1862657"/>
              <a:gd name="connsiteX5" fmla="*/ 548640 w 858981"/>
              <a:gd name="connsiteY5" fmla="*/ 825731 h 1862657"/>
              <a:gd name="connsiteX6" fmla="*/ 786938 w 858981"/>
              <a:gd name="connsiteY6" fmla="*/ 1052945 h 1862657"/>
              <a:gd name="connsiteX7" fmla="*/ 858981 w 858981"/>
              <a:gd name="connsiteY7" fmla="*/ 1302327 h 1862657"/>
              <a:gd name="connsiteX8" fmla="*/ 637309 w 858981"/>
              <a:gd name="connsiteY8" fmla="*/ 1551709 h 1862657"/>
              <a:gd name="connsiteX9" fmla="*/ 709352 w 858981"/>
              <a:gd name="connsiteY9" fmla="*/ 1790007 h 1862657"/>
              <a:gd name="connsiteX10" fmla="*/ 689790 w 858981"/>
              <a:gd name="connsiteY10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434308 w 858981"/>
              <a:gd name="connsiteY3" fmla="*/ 1125262 h 1862657"/>
              <a:gd name="connsiteX4" fmla="*/ 548640 w 858981"/>
              <a:gd name="connsiteY4" fmla="*/ 825731 h 1862657"/>
              <a:gd name="connsiteX5" fmla="*/ 786938 w 858981"/>
              <a:gd name="connsiteY5" fmla="*/ 1052945 h 1862657"/>
              <a:gd name="connsiteX6" fmla="*/ 858981 w 858981"/>
              <a:gd name="connsiteY6" fmla="*/ 1302327 h 1862657"/>
              <a:gd name="connsiteX7" fmla="*/ 637309 w 858981"/>
              <a:gd name="connsiteY7" fmla="*/ 1551709 h 1862657"/>
              <a:gd name="connsiteX8" fmla="*/ 709352 w 858981"/>
              <a:gd name="connsiteY8" fmla="*/ 1790007 h 1862657"/>
              <a:gd name="connsiteX9" fmla="*/ 689790 w 858981"/>
              <a:gd name="connsiteY9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434308 w 858981"/>
              <a:gd name="connsiteY3" fmla="*/ 1125262 h 1862657"/>
              <a:gd name="connsiteX4" fmla="*/ 548640 w 858981"/>
              <a:gd name="connsiteY4" fmla="*/ 825731 h 1862657"/>
              <a:gd name="connsiteX5" fmla="*/ 551498 w 858981"/>
              <a:gd name="connsiteY5" fmla="*/ 1331576 h 1862657"/>
              <a:gd name="connsiteX6" fmla="*/ 786938 w 858981"/>
              <a:gd name="connsiteY6" fmla="*/ 1052945 h 1862657"/>
              <a:gd name="connsiteX7" fmla="*/ 858981 w 858981"/>
              <a:gd name="connsiteY7" fmla="*/ 1302327 h 1862657"/>
              <a:gd name="connsiteX8" fmla="*/ 637309 w 858981"/>
              <a:gd name="connsiteY8" fmla="*/ 1551709 h 1862657"/>
              <a:gd name="connsiteX9" fmla="*/ 709352 w 858981"/>
              <a:gd name="connsiteY9" fmla="*/ 1790007 h 1862657"/>
              <a:gd name="connsiteX10" fmla="*/ 689790 w 858981"/>
              <a:gd name="connsiteY10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434308 w 858981"/>
              <a:gd name="connsiteY3" fmla="*/ 1125262 h 1862657"/>
              <a:gd name="connsiteX4" fmla="*/ 551498 w 858981"/>
              <a:gd name="connsiteY4" fmla="*/ 1331576 h 1862657"/>
              <a:gd name="connsiteX5" fmla="*/ 786938 w 858981"/>
              <a:gd name="connsiteY5" fmla="*/ 1052945 h 1862657"/>
              <a:gd name="connsiteX6" fmla="*/ 858981 w 858981"/>
              <a:gd name="connsiteY6" fmla="*/ 1302327 h 1862657"/>
              <a:gd name="connsiteX7" fmla="*/ 637309 w 858981"/>
              <a:gd name="connsiteY7" fmla="*/ 1551709 h 1862657"/>
              <a:gd name="connsiteX8" fmla="*/ 709352 w 858981"/>
              <a:gd name="connsiteY8" fmla="*/ 1790007 h 1862657"/>
              <a:gd name="connsiteX9" fmla="*/ 689790 w 858981"/>
              <a:gd name="connsiteY9" fmla="*/ 1779430 h 1862657"/>
              <a:gd name="connsiteX0" fmla="*/ 0 w 858981"/>
              <a:gd name="connsiteY0" fmla="*/ 0 h 1862657"/>
              <a:gd name="connsiteX1" fmla="*/ 83127 w 858981"/>
              <a:gd name="connsiteY1" fmla="*/ 371302 h 1862657"/>
              <a:gd name="connsiteX2" fmla="*/ 185180 w 858981"/>
              <a:gd name="connsiteY2" fmla="*/ 884684 h 1862657"/>
              <a:gd name="connsiteX3" fmla="*/ 434308 w 858981"/>
              <a:gd name="connsiteY3" fmla="*/ 1125262 h 1862657"/>
              <a:gd name="connsiteX4" fmla="*/ 551498 w 858981"/>
              <a:gd name="connsiteY4" fmla="*/ 1331576 h 1862657"/>
              <a:gd name="connsiteX5" fmla="*/ 606924 w 858981"/>
              <a:gd name="connsiteY5" fmla="*/ 1427845 h 1862657"/>
              <a:gd name="connsiteX6" fmla="*/ 858981 w 858981"/>
              <a:gd name="connsiteY6" fmla="*/ 1302327 h 1862657"/>
              <a:gd name="connsiteX7" fmla="*/ 637309 w 858981"/>
              <a:gd name="connsiteY7" fmla="*/ 1551709 h 1862657"/>
              <a:gd name="connsiteX8" fmla="*/ 709352 w 858981"/>
              <a:gd name="connsiteY8" fmla="*/ 1790007 h 1862657"/>
              <a:gd name="connsiteX9" fmla="*/ 689790 w 858981"/>
              <a:gd name="connsiteY9" fmla="*/ 1779430 h 1862657"/>
              <a:gd name="connsiteX0" fmla="*/ 0 w 745621"/>
              <a:gd name="connsiteY0" fmla="*/ 0 h 1862657"/>
              <a:gd name="connsiteX1" fmla="*/ 83127 w 745621"/>
              <a:gd name="connsiteY1" fmla="*/ 371302 h 1862657"/>
              <a:gd name="connsiteX2" fmla="*/ 185180 w 745621"/>
              <a:gd name="connsiteY2" fmla="*/ 884684 h 1862657"/>
              <a:gd name="connsiteX3" fmla="*/ 434308 w 745621"/>
              <a:gd name="connsiteY3" fmla="*/ 1125262 h 1862657"/>
              <a:gd name="connsiteX4" fmla="*/ 551498 w 745621"/>
              <a:gd name="connsiteY4" fmla="*/ 1331576 h 1862657"/>
              <a:gd name="connsiteX5" fmla="*/ 606924 w 745621"/>
              <a:gd name="connsiteY5" fmla="*/ 1427845 h 1862657"/>
              <a:gd name="connsiteX6" fmla="*/ 637309 w 745621"/>
              <a:gd name="connsiteY6" fmla="*/ 1551709 h 1862657"/>
              <a:gd name="connsiteX7" fmla="*/ 709352 w 745621"/>
              <a:gd name="connsiteY7" fmla="*/ 1790007 h 1862657"/>
              <a:gd name="connsiteX8" fmla="*/ 689790 w 745621"/>
              <a:gd name="connsiteY8" fmla="*/ 1779430 h 1862657"/>
              <a:gd name="connsiteX0" fmla="*/ 0 w 709352"/>
              <a:gd name="connsiteY0" fmla="*/ 0 h 1790007"/>
              <a:gd name="connsiteX1" fmla="*/ 83127 w 709352"/>
              <a:gd name="connsiteY1" fmla="*/ 371302 h 1790007"/>
              <a:gd name="connsiteX2" fmla="*/ 185180 w 709352"/>
              <a:gd name="connsiteY2" fmla="*/ 884684 h 1790007"/>
              <a:gd name="connsiteX3" fmla="*/ 434308 w 709352"/>
              <a:gd name="connsiteY3" fmla="*/ 1125262 h 1790007"/>
              <a:gd name="connsiteX4" fmla="*/ 551498 w 709352"/>
              <a:gd name="connsiteY4" fmla="*/ 1331576 h 1790007"/>
              <a:gd name="connsiteX5" fmla="*/ 606924 w 709352"/>
              <a:gd name="connsiteY5" fmla="*/ 1427845 h 1790007"/>
              <a:gd name="connsiteX6" fmla="*/ 637309 w 709352"/>
              <a:gd name="connsiteY6" fmla="*/ 1551709 h 1790007"/>
              <a:gd name="connsiteX7" fmla="*/ 709352 w 709352"/>
              <a:gd name="connsiteY7" fmla="*/ 1790007 h 1790007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37309 w 772798"/>
              <a:gd name="connsiteY6" fmla="*/ 1551709 h 1889439"/>
              <a:gd name="connsiteX7" fmla="*/ 772798 w 772798"/>
              <a:gd name="connsiteY7" fmla="*/ 1889439 h 1889439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37309 w 772798"/>
              <a:gd name="connsiteY6" fmla="*/ 1551709 h 1889439"/>
              <a:gd name="connsiteX7" fmla="*/ 665798 w 772798"/>
              <a:gd name="connsiteY7" fmla="*/ 1553910 h 1889439"/>
              <a:gd name="connsiteX8" fmla="*/ 772798 w 772798"/>
              <a:gd name="connsiteY8" fmla="*/ 1889439 h 1889439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37309 w 772798"/>
              <a:gd name="connsiteY6" fmla="*/ 1551709 h 1889439"/>
              <a:gd name="connsiteX7" fmla="*/ 772798 w 772798"/>
              <a:gd name="connsiteY7" fmla="*/ 1889439 h 1889439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37309 w 772798"/>
              <a:gd name="connsiteY6" fmla="*/ 1551709 h 1889439"/>
              <a:gd name="connsiteX7" fmla="*/ 642376 w 772798"/>
              <a:gd name="connsiteY7" fmla="*/ 1556760 h 1889439"/>
              <a:gd name="connsiteX8" fmla="*/ 772798 w 772798"/>
              <a:gd name="connsiteY8" fmla="*/ 1889439 h 1889439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37309 w 772798"/>
              <a:gd name="connsiteY6" fmla="*/ 1551709 h 1889439"/>
              <a:gd name="connsiteX7" fmla="*/ 772798 w 772798"/>
              <a:gd name="connsiteY7" fmla="*/ 1889439 h 1889439"/>
              <a:gd name="connsiteX0" fmla="*/ 0 w 772798"/>
              <a:gd name="connsiteY0" fmla="*/ 0 h 1889439"/>
              <a:gd name="connsiteX1" fmla="*/ 83127 w 772798"/>
              <a:gd name="connsiteY1" fmla="*/ 371302 h 1889439"/>
              <a:gd name="connsiteX2" fmla="*/ 185180 w 772798"/>
              <a:gd name="connsiteY2" fmla="*/ 884684 h 1889439"/>
              <a:gd name="connsiteX3" fmla="*/ 434308 w 772798"/>
              <a:gd name="connsiteY3" fmla="*/ 1125262 h 1889439"/>
              <a:gd name="connsiteX4" fmla="*/ 551498 w 772798"/>
              <a:gd name="connsiteY4" fmla="*/ 1331576 h 1889439"/>
              <a:gd name="connsiteX5" fmla="*/ 606924 w 772798"/>
              <a:gd name="connsiteY5" fmla="*/ 1427845 h 1889439"/>
              <a:gd name="connsiteX6" fmla="*/ 680753 w 772798"/>
              <a:gd name="connsiteY6" fmla="*/ 1554559 h 1889439"/>
              <a:gd name="connsiteX7" fmla="*/ 772798 w 772798"/>
              <a:gd name="connsiteY7" fmla="*/ 1889439 h 188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798" h="1889439">
                <a:moveTo>
                  <a:pt x="0" y="0"/>
                </a:moveTo>
                <a:lnTo>
                  <a:pt x="83127" y="371302"/>
                </a:lnTo>
                <a:lnTo>
                  <a:pt x="185180" y="884684"/>
                </a:lnTo>
                <a:lnTo>
                  <a:pt x="434308" y="1125262"/>
                </a:lnTo>
                <a:lnTo>
                  <a:pt x="551498" y="1331576"/>
                </a:lnTo>
                <a:lnTo>
                  <a:pt x="606924" y="1427845"/>
                </a:lnTo>
                <a:lnTo>
                  <a:pt x="680753" y="1554559"/>
                </a:lnTo>
                <a:lnTo>
                  <a:pt x="772798" y="1889439"/>
                </a:ln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1298575" y="4056063"/>
            <a:ext cx="2046288" cy="762000"/>
          </a:xfrm>
          <a:custGeom>
            <a:avLst/>
            <a:gdLst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89266"/>
              <a:gd name="connsiteY0" fmla="*/ 714894 h 714894"/>
              <a:gd name="connsiteX1" fmla="*/ 565266 w 2089266"/>
              <a:gd name="connsiteY1" fmla="*/ 371301 h 714894"/>
              <a:gd name="connsiteX2" fmla="*/ 753688 w 2089266"/>
              <a:gd name="connsiteY2" fmla="*/ 681643 h 714894"/>
              <a:gd name="connsiteX3" fmla="*/ 1147157 w 2089266"/>
              <a:gd name="connsiteY3" fmla="*/ 404552 h 714894"/>
              <a:gd name="connsiteX4" fmla="*/ 1862051 w 2089266"/>
              <a:gd name="connsiteY4" fmla="*/ 0 h 714894"/>
              <a:gd name="connsiteX5" fmla="*/ 2089266 w 2089266"/>
              <a:gd name="connsiteY5" fmla="*/ 210589 h 714894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2015556"/>
              <a:gd name="connsiteY0" fmla="*/ 672974 h 681643"/>
              <a:gd name="connsiteX1" fmla="*/ 491556 w 2015556"/>
              <a:gd name="connsiteY1" fmla="*/ 371301 h 681643"/>
              <a:gd name="connsiteX2" fmla="*/ 679978 w 2015556"/>
              <a:gd name="connsiteY2" fmla="*/ 681643 h 681643"/>
              <a:gd name="connsiteX3" fmla="*/ 1073447 w 2015556"/>
              <a:gd name="connsiteY3" fmla="*/ 404552 h 681643"/>
              <a:gd name="connsiteX4" fmla="*/ 1788341 w 2015556"/>
              <a:gd name="connsiteY4" fmla="*/ 0 h 681643"/>
              <a:gd name="connsiteX5" fmla="*/ 2015556 w 2015556"/>
              <a:gd name="connsiteY5" fmla="*/ 210589 h 681643"/>
              <a:gd name="connsiteX0" fmla="*/ 0 w 1944086"/>
              <a:gd name="connsiteY0" fmla="*/ 672974 h 681643"/>
              <a:gd name="connsiteX1" fmla="*/ 491556 w 1944086"/>
              <a:gd name="connsiteY1" fmla="*/ 371301 h 681643"/>
              <a:gd name="connsiteX2" fmla="*/ 679978 w 1944086"/>
              <a:gd name="connsiteY2" fmla="*/ 681643 h 681643"/>
              <a:gd name="connsiteX3" fmla="*/ 1073447 w 1944086"/>
              <a:gd name="connsiteY3" fmla="*/ 404552 h 681643"/>
              <a:gd name="connsiteX4" fmla="*/ 1788341 w 1944086"/>
              <a:gd name="connsiteY4" fmla="*/ 0 h 681643"/>
              <a:gd name="connsiteX5" fmla="*/ 1944086 w 1944086"/>
              <a:gd name="connsiteY5" fmla="*/ 139127 h 681643"/>
              <a:gd name="connsiteX0" fmla="*/ 0 w 1931490"/>
              <a:gd name="connsiteY0" fmla="*/ 634676 h 681643"/>
              <a:gd name="connsiteX1" fmla="*/ 478960 w 1931490"/>
              <a:gd name="connsiteY1" fmla="*/ 371301 h 681643"/>
              <a:gd name="connsiteX2" fmla="*/ 667382 w 1931490"/>
              <a:gd name="connsiteY2" fmla="*/ 681643 h 681643"/>
              <a:gd name="connsiteX3" fmla="*/ 1060851 w 1931490"/>
              <a:gd name="connsiteY3" fmla="*/ 404552 h 681643"/>
              <a:gd name="connsiteX4" fmla="*/ 1775745 w 1931490"/>
              <a:gd name="connsiteY4" fmla="*/ 0 h 681643"/>
              <a:gd name="connsiteX5" fmla="*/ 1931490 w 1931490"/>
              <a:gd name="connsiteY5" fmla="*/ 139127 h 681643"/>
              <a:gd name="connsiteX0" fmla="*/ 0 w 1931490"/>
              <a:gd name="connsiteY0" fmla="*/ 634676 h 681643"/>
              <a:gd name="connsiteX1" fmla="*/ 652696 w 1931490"/>
              <a:gd name="connsiteY1" fmla="*/ 371301 h 681643"/>
              <a:gd name="connsiteX2" fmla="*/ 667382 w 1931490"/>
              <a:gd name="connsiteY2" fmla="*/ 681643 h 681643"/>
              <a:gd name="connsiteX3" fmla="*/ 1060851 w 1931490"/>
              <a:gd name="connsiteY3" fmla="*/ 404552 h 681643"/>
              <a:gd name="connsiteX4" fmla="*/ 1775745 w 1931490"/>
              <a:gd name="connsiteY4" fmla="*/ 0 h 681643"/>
              <a:gd name="connsiteX5" fmla="*/ 1931490 w 1931490"/>
              <a:gd name="connsiteY5" fmla="*/ 139127 h 681643"/>
              <a:gd name="connsiteX0" fmla="*/ 0 w 1931490"/>
              <a:gd name="connsiteY0" fmla="*/ 634676 h 681885"/>
              <a:gd name="connsiteX1" fmla="*/ 652696 w 1931490"/>
              <a:gd name="connsiteY1" fmla="*/ 371301 h 681885"/>
              <a:gd name="connsiteX2" fmla="*/ 667382 w 1931490"/>
              <a:gd name="connsiteY2" fmla="*/ 681643 h 681885"/>
              <a:gd name="connsiteX3" fmla="*/ 1001268 w 1931490"/>
              <a:gd name="connsiteY3" fmla="*/ 321180 h 681885"/>
              <a:gd name="connsiteX4" fmla="*/ 1060851 w 1931490"/>
              <a:gd name="connsiteY4" fmla="*/ 404552 h 681885"/>
              <a:gd name="connsiteX5" fmla="*/ 1775745 w 1931490"/>
              <a:gd name="connsiteY5" fmla="*/ 0 h 681885"/>
              <a:gd name="connsiteX6" fmla="*/ 1931490 w 1931490"/>
              <a:gd name="connsiteY6" fmla="*/ 139127 h 681885"/>
              <a:gd name="connsiteX0" fmla="*/ 0 w 1931490"/>
              <a:gd name="connsiteY0" fmla="*/ 634676 h 681885"/>
              <a:gd name="connsiteX1" fmla="*/ 652696 w 1931490"/>
              <a:gd name="connsiteY1" fmla="*/ 371301 h 681885"/>
              <a:gd name="connsiteX2" fmla="*/ 667382 w 1931490"/>
              <a:gd name="connsiteY2" fmla="*/ 681643 h 681885"/>
              <a:gd name="connsiteX3" fmla="*/ 996712 w 1931490"/>
              <a:gd name="connsiteY3" fmla="*/ 324604 h 681885"/>
              <a:gd name="connsiteX4" fmla="*/ 1060851 w 1931490"/>
              <a:gd name="connsiteY4" fmla="*/ 404552 h 681885"/>
              <a:gd name="connsiteX5" fmla="*/ 1775745 w 1931490"/>
              <a:gd name="connsiteY5" fmla="*/ 0 h 681885"/>
              <a:gd name="connsiteX6" fmla="*/ 1931490 w 1931490"/>
              <a:gd name="connsiteY6" fmla="*/ 139127 h 681885"/>
              <a:gd name="connsiteX0" fmla="*/ 0 w 1931490"/>
              <a:gd name="connsiteY0" fmla="*/ 634676 h 634676"/>
              <a:gd name="connsiteX1" fmla="*/ 652696 w 1931490"/>
              <a:gd name="connsiteY1" fmla="*/ 371301 h 634676"/>
              <a:gd name="connsiteX2" fmla="*/ 996712 w 1931490"/>
              <a:gd name="connsiteY2" fmla="*/ 324604 h 634676"/>
              <a:gd name="connsiteX3" fmla="*/ 1060851 w 1931490"/>
              <a:gd name="connsiteY3" fmla="*/ 404552 h 634676"/>
              <a:gd name="connsiteX4" fmla="*/ 1775745 w 1931490"/>
              <a:gd name="connsiteY4" fmla="*/ 0 h 634676"/>
              <a:gd name="connsiteX5" fmla="*/ 1931490 w 1931490"/>
              <a:gd name="connsiteY5" fmla="*/ 139127 h 634676"/>
              <a:gd name="connsiteX0" fmla="*/ 0 w 1931490"/>
              <a:gd name="connsiteY0" fmla="*/ 634676 h 634676"/>
              <a:gd name="connsiteX1" fmla="*/ 652696 w 1931490"/>
              <a:gd name="connsiteY1" fmla="*/ 371301 h 634676"/>
              <a:gd name="connsiteX2" fmla="*/ 996712 w 1931490"/>
              <a:gd name="connsiteY2" fmla="*/ 324604 h 634676"/>
              <a:gd name="connsiteX3" fmla="*/ 1060851 w 1931490"/>
              <a:gd name="connsiteY3" fmla="*/ 404552 h 634676"/>
              <a:gd name="connsiteX4" fmla="*/ 1426464 w 1931490"/>
              <a:gd name="connsiteY4" fmla="*/ 1140 h 634676"/>
              <a:gd name="connsiteX5" fmla="*/ 1775745 w 1931490"/>
              <a:gd name="connsiteY5" fmla="*/ 0 h 634676"/>
              <a:gd name="connsiteX6" fmla="*/ 1931490 w 1931490"/>
              <a:gd name="connsiteY6" fmla="*/ 139127 h 634676"/>
              <a:gd name="connsiteX0" fmla="*/ 0 w 1931490"/>
              <a:gd name="connsiteY0" fmla="*/ 634676 h 634676"/>
              <a:gd name="connsiteX1" fmla="*/ 652696 w 1931490"/>
              <a:gd name="connsiteY1" fmla="*/ 371301 h 634676"/>
              <a:gd name="connsiteX2" fmla="*/ 996712 w 1931490"/>
              <a:gd name="connsiteY2" fmla="*/ 324604 h 634676"/>
              <a:gd name="connsiteX3" fmla="*/ 1426464 w 1931490"/>
              <a:gd name="connsiteY3" fmla="*/ 1140 h 634676"/>
              <a:gd name="connsiteX4" fmla="*/ 1775745 w 1931490"/>
              <a:gd name="connsiteY4" fmla="*/ 0 h 634676"/>
              <a:gd name="connsiteX5" fmla="*/ 1931490 w 1931490"/>
              <a:gd name="connsiteY5" fmla="*/ 139127 h 634676"/>
              <a:gd name="connsiteX0" fmla="*/ 0 w 1931490"/>
              <a:gd name="connsiteY0" fmla="*/ 633536 h 633536"/>
              <a:gd name="connsiteX1" fmla="*/ 652696 w 1931490"/>
              <a:gd name="connsiteY1" fmla="*/ 370161 h 633536"/>
              <a:gd name="connsiteX2" fmla="*/ 996712 w 1931490"/>
              <a:gd name="connsiteY2" fmla="*/ 323464 h 633536"/>
              <a:gd name="connsiteX3" fmla="*/ 1426464 w 1931490"/>
              <a:gd name="connsiteY3" fmla="*/ 0 h 633536"/>
              <a:gd name="connsiteX4" fmla="*/ 1704275 w 1931490"/>
              <a:gd name="connsiteY4" fmla="*/ 284588 h 633536"/>
              <a:gd name="connsiteX5" fmla="*/ 1931490 w 1931490"/>
              <a:gd name="connsiteY5" fmla="*/ 137987 h 633536"/>
              <a:gd name="connsiteX0" fmla="*/ 0 w 1904058"/>
              <a:gd name="connsiteY0" fmla="*/ 633536 h 633536"/>
              <a:gd name="connsiteX1" fmla="*/ 652696 w 1904058"/>
              <a:gd name="connsiteY1" fmla="*/ 370161 h 633536"/>
              <a:gd name="connsiteX2" fmla="*/ 996712 w 1904058"/>
              <a:gd name="connsiteY2" fmla="*/ 323464 h 633536"/>
              <a:gd name="connsiteX3" fmla="*/ 1426464 w 1904058"/>
              <a:gd name="connsiteY3" fmla="*/ 0 h 633536"/>
              <a:gd name="connsiteX4" fmla="*/ 1704275 w 1904058"/>
              <a:gd name="connsiteY4" fmla="*/ 284588 h 633536"/>
              <a:gd name="connsiteX5" fmla="*/ 1904058 w 1904058"/>
              <a:gd name="connsiteY5" fmla="*/ 554039 h 633536"/>
              <a:gd name="connsiteX0" fmla="*/ 0 w 1904058"/>
              <a:gd name="connsiteY0" fmla="*/ 633536 h 1012520"/>
              <a:gd name="connsiteX1" fmla="*/ 652696 w 1904058"/>
              <a:gd name="connsiteY1" fmla="*/ 370161 h 1012520"/>
              <a:gd name="connsiteX2" fmla="*/ 996712 w 1904058"/>
              <a:gd name="connsiteY2" fmla="*/ 323464 h 1012520"/>
              <a:gd name="connsiteX3" fmla="*/ 1426464 w 1904058"/>
              <a:gd name="connsiteY3" fmla="*/ 0 h 1012520"/>
              <a:gd name="connsiteX4" fmla="*/ 1704275 w 1904058"/>
              <a:gd name="connsiteY4" fmla="*/ 284588 h 1012520"/>
              <a:gd name="connsiteX5" fmla="*/ 1904058 w 1904058"/>
              <a:gd name="connsiteY5" fmla="*/ 554039 h 1012520"/>
              <a:gd name="connsiteX0" fmla="*/ 0 w 2046902"/>
              <a:gd name="connsiteY0" fmla="*/ 633536 h 726744"/>
              <a:gd name="connsiteX1" fmla="*/ 652696 w 2046902"/>
              <a:gd name="connsiteY1" fmla="*/ 370161 h 726744"/>
              <a:gd name="connsiteX2" fmla="*/ 996712 w 2046902"/>
              <a:gd name="connsiteY2" fmla="*/ 323464 h 726744"/>
              <a:gd name="connsiteX3" fmla="*/ 1426464 w 2046902"/>
              <a:gd name="connsiteY3" fmla="*/ 0 h 726744"/>
              <a:gd name="connsiteX4" fmla="*/ 1704275 w 2046902"/>
              <a:gd name="connsiteY4" fmla="*/ 284588 h 726744"/>
              <a:gd name="connsiteX5" fmla="*/ 2046902 w 2046902"/>
              <a:gd name="connsiteY5" fmla="*/ 268263 h 726744"/>
              <a:gd name="connsiteX0" fmla="*/ 0 w 2046902"/>
              <a:gd name="connsiteY0" fmla="*/ 633536 h 763312"/>
              <a:gd name="connsiteX1" fmla="*/ 652696 w 2046902"/>
              <a:gd name="connsiteY1" fmla="*/ 370161 h 763312"/>
              <a:gd name="connsiteX2" fmla="*/ 996712 w 2046902"/>
              <a:gd name="connsiteY2" fmla="*/ 323464 h 763312"/>
              <a:gd name="connsiteX3" fmla="*/ 1426464 w 2046902"/>
              <a:gd name="connsiteY3" fmla="*/ 0 h 763312"/>
              <a:gd name="connsiteX4" fmla="*/ 1704275 w 2046902"/>
              <a:gd name="connsiteY4" fmla="*/ 284588 h 763312"/>
              <a:gd name="connsiteX5" fmla="*/ 2046902 w 2046902"/>
              <a:gd name="connsiteY5" fmla="*/ 268263 h 76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902" h="763312">
                <a:moveTo>
                  <a:pt x="0" y="633536"/>
                </a:moveTo>
                <a:lnTo>
                  <a:pt x="652696" y="370161"/>
                </a:lnTo>
                <a:lnTo>
                  <a:pt x="996712" y="323464"/>
                </a:lnTo>
                <a:lnTo>
                  <a:pt x="1426464" y="0"/>
                </a:lnTo>
                <a:lnTo>
                  <a:pt x="1704275" y="284588"/>
                </a:lnTo>
                <a:cubicBezTo>
                  <a:pt x="1780013" y="354784"/>
                  <a:pt x="1839716" y="763312"/>
                  <a:pt x="2046902" y="268263"/>
                </a:cubicBezTo>
              </a:path>
            </a:pathLst>
          </a:custGeom>
          <a:ln w="76200">
            <a:solidFill>
              <a:srgbClr val="DE12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3328988" y="4259263"/>
            <a:ext cx="938212" cy="415925"/>
          </a:xfrm>
          <a:custGeom>
            <a:avLst/>
            <a:gdLst>
              <a:gd name="connsiteX0" fmla="*/ 0 w 1158240"/>
              <a:gd name="connsiteY0" fmla="*/ 326968 h 326968"/>
              <a:gd name="connsiteX1" fmla="*/ 315883 w 1158240"/>
              <a:gd name="connsiteY1" fmla="*/ 38793 h 326968"/>
              <a:gd name="connsiteX2" fmla="*/ 770313 w 1158240"/>
              <a:gd name="connsiteY2" fmla="*/ 0 h 326968"/>
              <a:gd name="connsiteX3" fmla="*/ 1158240 w 1158240"/>
              <a:gd name="connsiteY3" fmla="*/ 66502 h 326968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86834"/>
              <a:gd name="connsiteY0" fmla="*/ 255506 h 255506"/>
              <a:gd name="connsiteX1" fmla="*/ 244477 w 1086834"/>
              <a:gd name="connsiteY1" fmla="*/ 38793 h 255506"/>
              <a:gd name="connsiteX2" fmla="*/ 698907 w 1086834"/>
              <a:gd name="connsiteY2" fmla="*/ 0 h 255506"/>
              <a:gd name="connsiteX3" fmla="*/ 1086834 w 1086834"/>
              <a:gd name="connsiteY3" fmla="*/ 66502 h 255506"/>
              <a:gd name="connsiteX0" fmla="*/ 0 w 1015364"/>
              <a:gd name="connsiteY0" fmla="*/ 255506 h 255506"/>
              <a:gd name="connsiteX1" fmla="*/ 244477 w 1015364"/>
              <a:gd name="connsiteY1" fmla="*/ 38793 h 255506"/>
              <a:gd name="connsiteX2" fmla="*/ 698907 w 1015364"/>
              <a:gd name="connsiteY2" fmla="*/ 0 h 255506"/>
              <a:gd name="connsiteX3" fmla="*/ 1015364 w 1015364"/>
              <a:gd name="connsiteY3" fmla="*/ 66502 h 255506"/>
              <a:gd name="connsiteX0" fmla="*/ 0 w 1044502"/>
              <a:gd name="connsiteY0" fmla="*/ 262928 h 262928"/>
              <a:gd name="connsiteX1" fmla="*/ 273615 w 1044502"/>
              <a:gd name="connsiteY1" fmla="*/ 38793 h 262928"/>
              <a:gd name="connsiteX2" fmla="*/ 728045 w 1044502"/>
              <a:gd name="connsiteY2" fmla="*/ 0 h 262928"/>
              <a:gd name="connsiteX3" fmla="*/ 1044502 w 1044502"/>
              <a:gd name="connsiteY3" fmla="*/ 66502 h 262928"/>
              <a:gd name="connsiteX0" fmla="*/ 0 w 1044502"/>
              <a:gd name="connsiteY0" fmla="*/ 320147 h 320147"/>
              <a:gd name="connsiteX1" fmla="*/ 369627 w 1044502"/>
              <a:gd name="connsiteY1" fmla="*/ 0 h 320147"/>
              <a:gd name="connsiteX2" fmla="*/ 728045 w 1044502"/>
              <a:gd name="connsiteY2" fmla="*/ 57219 h 320147"/>
              <a:gd name="connsiteX3" fmla="*/ 1044502 w 1044502"/>
              <a:gd name="connsiteY3" fmla="*/ 123721 h 320147"/>
              <a:gd name="connsiteX0" fmla="*/ 0 w 1044502"/>
              <a:gd name="connsiteY0" fmla="*/ 320147 h 320147"/>
              <a:gd name="connsiteX1" fmla="*/ 369627 w 1044502"/>
              <a:gd name="connsiteY1" fmla="*/ 0 h 320147"/>
              <a:gd name="connsiteX2" fmla="*/ 732617 w 1044502"/>
              <a:gd name="connsiteY2" fmla="*/ 290391 h 320147"/>
              <a:gd name="connsiteX3" fmla="*/ 1044502 w 1044502"/>
              <a:gd name="connsiteY3" fmla="*/ 123721 h 320147"/>
              <a:gd name="connsiteX0" fmla="*/ 0 w 1044502"/>
              <a:gd name="connsiteY0" fmla="*/ 414589 h 414589"/>
              <a:gd name="connsiteX1" fmla="*/ 369627 w 1044502"/>
              <a:gd name="connsiteY1" fmla="*/ 94442 h 414589"/>
              <a:gd name="connsiteX2" fmla="*/ 732617 w 1044502"/>
              <a:gd name="connsiteY2" fmla="*/ 384833 h 414589"/>
              <a:gd name="connsiteX3" fmla="*/ 1044502 w 1044502"/>
              <a:gd name="connsiteY3" fmla="*/ 218163 h 414589"/>
              <a:gd name="connsiteX0" fmla="*/ 0 w 939346"/>
              <a:gd name="connsiteY0" fmla="*/ 414589 h 414589"/>
              <a:gd name="connsiteX1" fmla="*/ 369627 w 939346"/>
              <a:gd name="connsiteY1" fmla="*/ 94442 h 414589"/>
              <a:gd name="connsiteX2" fmla="*/ 732617 w 939346"/>
              <a:gd name="connsiteY2" fmla="*/ 384833 h 414589"/>
              <a:gd name="connsiteX3" fmla="*/ 939346 w 939346"/>
              <a:gd name="connsiteY3" fmla="*/ 241023 h 414589"/>
              <a:gd name="connsiteX0" fmla="*/ 0 w 939346"/>
              <a:gd name="connsiteY0" fmla="*/ 414589 h 414589"/>
              <a:gd name="connsiteX1" fmla="*/ 369627 w 939346"/>
              <a:gd name="connsiteY1" fmla="*/ 94442 h 414589"/>
              <a:gd name="connsiteX2" fmla="*/ 732617 w 939346"/>
              <a:gd name="connsiteY2" fmla="*/ 384833 h 414589"/>
              <a:gd name="connsiteX3" fmla="*/ 939346 w 939346"/>
              <a:gd name="connsiteY3" fmla="*/ 241023 h 4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346" h="414589">
                <a:moveTo>
                  <a:pt x="0" y="414589"/>
                </a:moveTo>
                <a:lnTo>
                  <a:pt x="369627" y="94442"/>
                </a:lnTo>
                <a:cubicBezTo>
                  <a:pt x="490624" y="191239"/>
                  <a:pt x="643624" y="0"/>
                  <a:pt x="732617" y="384833"/>
                </a:cubicBezTo>
                <a:cubicBezTo>
                  <a:pt x="861926" y="407000"/>
                  <a:pt x="834872" y="237829"/>
                  <a:pt x="939346" y="241023"/>
                </a:cubicBezTo>
              </a:path>
            </a:pathLst>
          </a:cu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 rot="4720486">
            <a:off x="2428875" y="3373438"/>
            <a:ext cx="384175" cy="276225"/>
          </a:xfrm>
          <a:prstGeom prst="rect">
            <a:avLst/>
          </a:prstGeom>
          <a:solidFill>
            <a:srgbClr val="7030A0">
              <a:alpha val="70979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 rot="-883232">
            <a:off x="1758950" y="4300538"/>
            <a:ext cx="384175" cy="276225"/>
          </a:xfrm>
          <a:prstGeom prst="rect">
            <a:avLst/>
          </a:prstGeom>
          <a:solidFill>
            <a:srgbClr val="DE129A">
              <a:alpha val="70979"/>
            </a:srgbClr>
          </a:solidFill>
          <a:ln w="9525">
            <a:solidFill>
              <a:srgbClr val="DE129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 rot="-261887">
            <a:off x="3509963" y="4229100"/>
            <a:ext cx="384175" cy="27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/>
              <a:t>20</a:t>
            </a:r>
          </a:p>
        </p:txBody>
      </p:sp>
      <p:sp>
        <p:nvSpPr>
          <p:cNvPr id="25610" name="ZoneTexte 22"/>
          <p:cNvSpPr txBox="1">
            <a:spLocks noChangeArrowheads="1"/>
          </p:cNvSpPr>
          <p:nvPr/>
        </p:nvSpPr>
        <p:spPr bwMode="auto">
          <a:xfrm>
            <a:off x="6143625" y="0"/>
            <a:ext cx="30003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800" b="1">
                <a:cs typeface="Arial" charset="0"/>
              </a:rPr>
              <a:t>Réseau Soléa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22"/>
          <p:cNvSpPr txBox="1">
            <a:spLocks noChangeArrowheads="1"/>
          </p:cNvSpPr>
          <p:nvPr/>
        </p:nvSpPr>
        <p:spPr bwMode="auto">
          <a:xfrm>
            <a:off x="357188" y="142875"/>
            <a:ext cx="7358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Temps de parcours relation-test n° 1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765175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ZoneTexte 22"/>
          <p:cNvSpPr txBox="1">
            <a:spLocks noChangeArrowheads="1"/>
          </p:cNvSpPr>
          <p:nvPr/>
        </p:nvSpPr>
        <p:spPr bwMode="auto">
          <a:xfrm>
            <a:off x="7000875" y="4714875"/>
            <a:ext cx="18573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cs typeface="Arial" charset="0"/>
              </a:rPr>
              <a:t>Le train arrive en tête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22"/>
          <p:cNvSpPr txBox="1">
            <a:spLocks noChangeArrowheads="1"/>
          </p:cNvSpPr>
          <p:nvPr/>
        </p:nvSpPr>
        <p:spPr bwMode="auto">
          <a:xfrm>
            <a:off x="357188" y="142875"/>
            <a:ext cx="7358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Temps de parcours relation-test n° 2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0463"/>
            <a:ext cx="7786688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ZoneTexte 22"/>
          <p:cNvSpPr txBox="1">
            <a:spLocks noChangeArrowheads="1"/>
          </p:cNvSpPr>
          <p:nvPr/>
        </p:nvSpPr>
        <p:spPr bwMode="auto">
          <a:xfrm>
            <a:off x="7072313" y="4214813"/>
            <a:ext cx="1857375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cs typeface="Arial" charset="0"/>
              </a:rPr>
              <a:t>La route, mode de déplacement le plus rapide.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22"/>
          <p:cNvSpPr txBox="1">
            <a:spLocks noChangeArrowheads="1"/>
          </p:cNvSpPr>
          <p:nvPr/>
        </p:nvSpPr>
        <p:spPr bwMode="auto">
          <a:xfrm>
            <a:off x="357188" y="142875"/>
            <a:ext cx="7358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Temps de parcours relation-test n° 3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76501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ZoneTexte 22"/>
          <p:cNvSpPr txBox="1">
            <a:spLocks noChangeArrowheads="1"/>
          </p:cNvSpPr>
          <p:nvPr/>
        </p:nvSpPr>
        <p:spPr bwMode="auto">
          <a:xfrm>
            <a:off x="7072313" y="1857375"/>
            <a:ext cx="1857375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cs typeface="Arial" charset="0"/>
              </a:rPr>
              <a:t>La route, mode de déplacement le plus rapide.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22"/>
          <p:cNvSpPr txBox="1">
            <a:spLocks noChangeArrowheads="1"/>
          </p:cNvSpPr>
          <p:nvPr/>
        </p:nvSpPr>
        <p:spPr bwMode="auto">
          <a:xfrm>
            <a:off x="357188" y="142875"/>
            <a:ext cx="735806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Temps de parcours relation-test n° 4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723423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ZoneTexte 22"/>
          <p:cNvSpPr txBox="1">
            <a:spLocks noChangeArrowheads="1"/>
          </p:cNvSpPr>
          <p:nvPr/>
        </p:nvSpPr>
        <p:spPr bwMode="auto">
          <a:xfrm>
            <a:off x="6357938" y="3143250"/>
            <a:ext cx="25717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>
                <a:cs typeface="Arial" charset="0"/>
              </a:rPr>
              <a:t>2 correspondances sur le réseau Soléa.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0" y="1643063"/>
            <a:ext cx="9144000" cy="5214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357188" y="1143000"/>
            <a:ext cx="77152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B01821"/>
                </a:solidFill>
              </a:rPr>
              <a:t>5. PISTES D’AMELIORATIONS (1/2)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685925"/>
            <a:ext cx="69294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ZoneTexte 22"/>
          <p:cNvSpPr txBox="1">
            <a:spLocks noChangeArrowheads="1"/>
          </p:cNvSpPr>
          <p:nvPr/>
        </p:nvSpPr>
        <p:spPr bwMode="auto">
          <a:xfrm>
            <a:off x="357188" y="2214563"/>
            <a:ext cx="24288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cs typeface="Arial" charset="0"/>
              </a:rPr>
              <a:t>Desserte </a:t>
            </a:r>
            <a:r>
              <a:rPr lang="fr-FR" b="1">
                <a:cs typeface="Arial" charset="0"/>
              </a:rPr>
              <a:t>omnibus</a:t>
            </a:r>
            <a:r>
              <a:rPr lang="fr-FR">
                <a:cs typeface="Arial" charset="0"/>
              </a:rPr>
              <a:t>, </a:t>
            </a:r>
          </a:p>
          <a:p>
            <a:r>
              <a:rPr lang="fr-FR">
                <a:cs typeface="Arial" charset="0"/>
              </a:rPr>
              <a:t>parcours </a:t>
            </a:r>
            <a:r>
              <a:rPr lang="fr-FR" b="1">
                <a:cs typeface="Arial" charset="0"/>
              </a:rPr>
              <a:t>directs</a:t>
            </a:r>
            <a:r>
              <a:rPr lang="fr-FR"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ChangeArrowheads="1"/>
          </p:cNvSpPr>
          <p:nvPr/>
        </p:nvSpPr>
        <p:spPr bwMode="auto">
          <a:xfrm>
            <a:off x="2209800" y="2027238"/>
            <a:ext cx="854075" cy="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1747" name="ZoneTexte 22"/>
          <p:cNvSpPr txBox="1">
            <a:spLocks noChangeArrowheads="1"/>
          </p:cNvSpPr>
          <p:nvPr/>
        </p:nvSpPr>
        <p:spPr bwMode="auto">
          <a:xfrm>
            <a:off x="0" y="1714500"/>
            <a:ext cx="4643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cs typeface="Arial" charset="0"/>
              </a:rPr>
              <a:t>Offre de service </a:t>
            </a:r>
            <a:r>
              <a:rPr lang="fr-FR" sz="1000" i="1">
                <a:cs typeface="Arial" charset="0"/>
              </a:rPr>
              <a:t>(par ligne ou par gare)</a:t>
            </a:r>
          </a:p>
        </p:txBody>
      </p:sp>
      <p:sp>
        <p:nvSpPr>
          <p:cNvPr id="31748" name="Rectangle 13"/>
          <p:cNvSpPr>
            <a:spLocks noChangeArrowheads="1"/>
          </p:cNvSpPr>
          <p:nvPr/>
        </p:nvSpPr>
        <p:spPr bwMode="auto">
          <a:xfrm>
            <a:off x="357188" y="1143000"/>
            <a:ext cx="77152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B01821"/>
                </a:solidFill>
              </a:rPr>
              <a:t>5. PISTES D’AMELIORATIONS (2/2)</a:t>
            </a:r>
          </a:p>
        </p:txBody>
      </p:sp>
      <p:pic>
        <p:nvPicPr>
          <p:cNvPr id="31749" name="Image 10" descr="car gare routière 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7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mage 11" descr="2008_Mulhouse_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017963"/>
            <a:ext cx="37861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Image 12" descr="Foch tra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ZoneTexte 22"/>
          <p:cNvSpPr txBox="1">
            <a:spLocks noChangeArrowheads="1"/>
          </p:cNvSpPr>
          <p:nvPr/>
        </p:nvSpPr>
        <p:spPr bwMode="auto">
          <a:xfrm>
            <a:off x="0" y="5357813"/>
            <a:ext cx="221456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cs typeface="Arial" charset="0"/>
              </a:rPr>
              <a:t>De 10 à 30 autocars / jour. </a:t>
            </a:r>
          </a:p>
        </p:txBody>
      </p:sp>
      <p:sp>
        <p:nvSpPr>
          <p:cNvPr id="31753" name="ZoneTexte 22"/>
          <p:cNvSpPr txBox="1">
            <a:spLocks noChangeArrowheads="1"/>
          </p:cNvSpPr>
          <p:nvPr/>
        </p:nvSpPr>
        <p:spPr bwMode="auto">
          <a:xfrm>
            <a:off x="6215063" y="5640388"/>
            <a:ext cx="1928812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cs typeface="Arial" charset="0"/>
              </a:rPr>
              <a:t>De 4 à plus de 60 TER / jour. </a:t>
            </a:r>
          </a:p>
        </p:txBody>
      </p:sp>
      <p:sp>
        <p:nvSpPr>
          <p:cNvPr id="31754" name="ZoneTexte 22"/>
          <p:cNvSpPr txBox="1">
            <a:spLocks noChangeArrowheads="1"/>
          </p:cNvSpPr>
          <p:nvPr/>
        </p:nvSpPr>
        <p:spPr bwMode="auto">
          <a:xfrm>
            <a:off x="5286375" y="1987550"/>
            <a:ext cx="37861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cs typeface="Arial" charset="0"/>
              </a:rPr>
              <a:t>Près de 300 tramways / jour.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-34925" y="12144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rgbClr val="B01821"/>
                </a:solidFill>
              </a:rPr>
              <a:t>1. OBJECTIFS</a:t>
            </a:r>
          </a:p>
        </p:txBody>
      </p:sp>
      <p:sp>
        <p:nvSpPr>
          <p:cNvPr id="14339" name="Titre 1"/>
          <p:cNvSpPr txBox="1">
            <a:spLocks/>
          </p:cNvSpPr>
          <p:nvPr/>
        </p:nvSpPr>
        <p:spPr bwMode="auto">
          <a:xfrm>
            <a:off x="2857500" y="3643313"/>
            <a:ext cx="1223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i="1">
                <a:solidFill>
                  <a:srgbClr val="969696"/>
                </a:solidFill>
                <a:cs typeface="Arial" charset="0"/>
              </a:rPr>
              <a:t>Routier</a:t>
            </a:r>
          </a:p>
        </p:txBody>
      </p:sp>
      <p:sp>
        <p:nvSpPr>
          <p:cNvPr id="14340" name="Titre 1"/>
          <p:cNvSpPr txBox="1">
            <a:spLocks/>
          </p:cNvSpPr>
          <p:nvPr/>
        </p:nvSpPr>
        <p:spPr bwMode="auto">
          <a:xfrm>
            <a:off x="6643688" y="3781425"/>
            <a:ext cx="12239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i="1">
                <a:solidFill>
                  <a:srgbClr val="969696"/>
                </a:solidFill>
                <a:cs typeface="Arial" charset="0"/>
              </a:rPr>
              <a:t>Autocar</a:t>
            </a:r>
          </a:p>
        </p:txBody>
      </p:sp>
      <p:sp>
        <p:nvSpPr>
          <p:cNvPr id="14341" name="Titre 1"/>
          <p:cNvSpPr txBox="1">
            <a:spLocks/>
          </p:cNvSpPr>
          <p:nvPr/>
        </p:nvSpPr>
        <p:spPr bwMode="auto">
          <a:xfrm>
            <a:off x="2857500" y="5710238"/>
            <a:ext cx="1223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i="1">
                <a:solidFill>
                  <a:srgbClr val="969696"/>
                </a:solidFill>
                <a:cs typeface="Arial" charset="0"/>
              </a:rPr>
              <a:t>Ferroviaire</a:t>
            </a:r>
          </a:p>
        </p:txBody>
      </p:sp>
      <p:sp>
        <p:nvSpPr>
          <p:cNvPr id="14342" name="Titre 1"/>
          <p:cNvSpPr txBox="1">
            <a:spLocks/>
          </p:cNvSpPr>
          <p:nvPr/>
        </p:nvSpPr>
        <p:spPr bwMode="auto">
          <a:xfrm>
            <a:off x="6643688" y="5715000"/>
            <a:ext cx="19288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i="1">
                <a:solidFill>
                  <a:srgbClr val="969696"/>
                </a:solidFill>
                <a:cs typeface="Arial" charset="0"/>
              </a:rPr>
              <a:t>Transport en Commun Urbain</a:t>
            </a:r>
          </a:p>
        </p:txBody>
      </p:sp>
      <p:pic>
        <p:nvPicPr>
          <p:cNvPr id="14343" name="Image 9" descr="A 36 bourtzwill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14563"/>
            <a:ext cx="24526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10" descr="car gare de Mulhou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303463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 11" descr="Habshei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0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Image 12" descr="Foch tra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43576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itre 1"/>
          <p:cNvSpPr txBox="1">
            <a:spLocks/>
          </p:cNvSpPr>
          <p:nvPr/>
        </p:nvSpPr>
        <p:spPr bwMode="auto">
          <a:xfrm>
            <a:off x="285750" y="1781175"/>
            <a:ext cx="47148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1600" b="1">
                <a:solidFill>
                  <a:srgbClr val="A6A6A6"/>
                </a:solidFill>
                <a:cs typeface="Arial" charset="0"/>
              </a:rPr>
              <a:t>4 modes de transports analysés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3" name="Picture 16" descr="Z:\3 ETUDES\TRANSPORT-DEPLACEMENT\ACCESSIBILITE RM INT\COM\présentation TRIMAILLE 24 03 09\illustration\point de référence.jpg"/>
          <p:cNvPicPr>
            <a:picLocks noChangeAspect="1" noChangeArrowheads="1"/>
          </p:cNvPicPr>
          <p:nvPr/>
        </p:nvPicPr>
        <p:blipFill>
          <a:blip r:embed="rId3" cstate="print"/>
          <a:srcRect l="24438" t="3714" r="2716" b="2208"/>
          <a:stretch>
            <a:fillRect/>
          </a:stretch>
        </p:blipFill>
        <p:spPr bwMode="auto">
          <a:xfrm>
            <a:off x="0" y="1511300"/>
            <a:ext cx="585787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0" y="500063"/>
            <a:ext cx="36433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B01821"/>
                </a:solidFill>
              </a:rPr>
              <a:t>2. METHODOLOGIE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3625" y="1571625"/>
            <a:ext cx="278606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Un maillage du territoire par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80 points de références</a:t>
            </a:r>
            <a:r>
              <a:rPr lang="fr-FR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61938" indent="-261938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261938" indent="-261938">
              <a:defRPr/>
            </a:pPr>
            <a:r>
              <a:rPr lang="fr-FR" b="1" dirty="0">
                <a:latin typeface="Arial" pitchFamily="34" charset="0"/>
                <a:cs typeface="Arial" pitchFamily="34" charset="0"/>
              </a:rPr>
              <a:t>Quatre relations-tests</a:t>
            </a:r>
            <a:r>
              <a:rPr lang="fr-FR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87" name="Image 7" descr="FOND P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8088"/>
            <a:ext cx="6429375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0" y="142875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B01821"/>
                </a:solidFill>
              </a:rPr>
              <a:t>3. LES RESEAUX </a:t>
            </a:r>
          </a:p>
        </p:txBody>
      </p:sp>
      <p:sp>
        <p:nvSpPr>
          <p:cNvPr id="16389" name="ZoneTexte 22"/>
          <p:cNvSpPr txBox="1">
            <a:spLocks noChangeArrowheads="1"/>
          </p:cNvSpPr>
          <p:nvPr/>
        </p:nvSpPr>
        <p:spPr bwMode="auto">
          <a:xfrm>
            <a:off x="0" y="642938"/>
            <a:ext cx="9144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   Structures et couvertures géographiques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3571875"/>
            <a:ext cx="4500563" cy="328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2" name="Image 7" descr="FOND P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9675"/>
            <a:ext cx="64293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infraRout_2008 V2 pour 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85875"/>
            <a:ext cx="6143625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ZoneTexte 22"/>
          <p:cNvSpPr txBox="1">
            <a:spLocks noChangeArrowheads="1"/>
          </p:cNvSpPr>
          <p:nvPr/>
        </p:nvSpPr>
        <p:spPr bwMode="auto">
          <a:xfrm>
            <a:off x="285750" y="357188"/>
            <a:ext cx="4000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Réseau routier</a:t>
            </a:r>
          </a:p>
        </p:txBody>
      </p:sp>
      <p:pic>
        <p:nvPicPr>
          <p:cNvPr id="17415" name="Picture 2" descr="Z:\3 ETUDES\TRANSPORT-DEPLACEMENT\ACCESSIBILITE RM INT\COM\présentation TRIMAILLE 24 03 09\illustration\desserte par commu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7800" y="0"/>
            <a:ext cx="2616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6715125" y="4000500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Arial" charset="0"/>
              </a:rPr>
              <a:t>Un réseau </a:t>
            </a:r>
            <a:r>
              <a:rPr lang="fr-FR" sz="2000" b="1">
                <a:cs typeface="Arial" charset="0"/>
              </a:rPr>
              <a:t>maillé</a:t>
            </a:r>
            <a:r>
              <a:rPr lang="fr-FR" sz="2000"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35" name="Image 7" descr="FOND P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64230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RESAU C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38" y="1214438"/>
            <a:ext cx="6853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ZoneTexte 22"/>
          <p:cNvSpPr txBox="1">
            <a:spLocks noChangeArrowheads="1"/>
          </p:cNvSpPr>
          <p:nvPr/>
        </p:nvSpPr>
        <p:spPr bwMode="auto">
          <a:xfrm>
            <a:off x="285750" y="142875"/>
            <a:ext cx="5929313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Réseau autocar du Conseil Général du Haut-Rhin</a:t>
            </a:r>
          </a:p>
        </p:txBody>
      </p:sp>
      <p:pic>
        <p:nvPicPr>
          <p:cNvPr id="18438" name="Picture 2" descr="Z:\3 ETUDES\TRANSPORT-DEPLACEMENT\ACCESSIBILITE RM INT\COM\présentation TRIMAILLE 24 03 09\illustration\desserte par commu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0"/>
            <a:ext cx="2643187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715125" y="4000500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Arial" charset="0"/>
              </a:rPr>
              <a:t>Un réseau </a:t>
            </a:r>
            <a:r>
              <a:rPr lang="fr-FR" sz="2000" b="1">
                <a:cs typeface="Arial" charset="0"/>
              </a:rPr>
              <a:t>centré</a:t>
            </a:r>
            <a:r>
              <a:rPr lang="fr-FR" sz="2000">
                <a:cs typeface="Arial" charset="0"/>
              </a:rPr>
              <a:t> sur la gare de Mulhouse.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59" name="Image 7" descr="FOND P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9675"/>
            <a:ext cx="64293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RESAU FER POUR 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1200150"/>
            <a:ext cx="64484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Groupe 19"/>
          <p:cNvGrpSpPr>
            <a:grpSpLocks/>
          </p:cNvGrpSpPr>
          <p:nvPr/>
        </p:nvGrpSpPr>
        <p:grpSpPr bwMode="auto">
          <a:xfrm>
            <a:off x="0" y="0"/>
            <a:ext cx="9144000" cy="6740525"/>
            <a:chOff x="2643174" y="-8169354"/>
            <a:chExt cx="9144417" cy="6740487"/>
          </a:xfrm>
        </p:grpSpPr>
        <p:pic>
          <p:nvPicPr>
            <p:cNvPr id="19464" name="Picture 2" descr="Z:\3 ETUDES\TRANSPORT-DEPLACEMENT\ACCESSIBILITE RM INT\COM\présentation TRIMAILLE 24 03 09\illustration\desserte par commune.png"/>
            <p:cNvPicPr>
              <a:picLocks noChangeAspect="1" noChangeArrowheads="1"/>
            </p:cNvPicPr>
            <p:nvPr/>
          </p:nvPicPr>
          <p:blipFill>
            <a:blip r:embed="rId5" cstate="print"/>
            <a:srcRect r="2704"/>
            <a:stretch>
              <a:fillRect/>
            </a:stretch>
          </p:blipFill>
          <p:spPr bwMode="auto">
            <a:xfrm>
              <a:off x="9215770" y="-8169354"/>
              <a:ext cx="2571821" cy="2288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643174" y="-2071800"/>
              <a:ext cx="214323" cy="642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9462" name="ZoneTexte 22"/>
          <p:cNvSpPr txBox="1">
            <a:spLocks noChangeArrowheads="1"/>
          </p:cNvSpPr>
          <p:nvPr/>
        </p:nvSpPr>
        <p:spPr bwMode="auto">
          <a:xfrm>
            <a:off x="285750" y="357188"/>
            <a:ext cx="4000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cs typeface="Arial" charset="0"/>
              </a:rPr>
              <a:t>Réseau ferroviaire</a:t>
            </a: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6715125" y="4000500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Arial" charset="0"/>
              </a:rPr>
              <a:t>Une couverture </a:t>
            </a:r>
            <a:r>
              <a:rPr lang="fr-FR" sz="2000" b="1">
                <a:cs typeface="Arial" charset="0"/>
              </a:rPr>
              <a:t>partielle</a:t>
            </a:r>
            <a:r>
              <a:rPr lang="fr-FR" sz="2000"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483" name="Image 7" descr="FOND P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9675"/>
            <a:ext cx="64293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reseau tc pour 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214438"/>
            <a:ext cx="6129338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ZoneTexte 22"/>
          <p:cNvSpPr txBox="1">
            <a:spLocks noChangeArrowheads="1"/>
          </p:cNvSpPr>
          <p:nvPr/>
        </p:nvSpPr>
        <p:spPr bwMode="auto">
          <a:xfrm>
            <a:off x="71438" y="285750"/>
            <a:ext cx="30003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cs typeface="Arial" charset="0"/>
              </a:rPr>
              <a:t>Réseau Soléa</a:t>
            </a:r>
          </a:p>
        </p:txBody>
      </p:sp>
      <p:grpSp>
        <p:nvGrpSpPr>
          <p:cNvPr id="20486" name="Groupe 21"/>
          <p:cNvGrpSpPr>
            <a:grpSpLocks/>
          </p:cNvGrpSpPr>
          <p:nvPr/>
        </p:nvGrpSpPr>
        <p:grpSpPr bwMode="auto">
          <a:xfrm>
            <a:off x="0" y="0"/>
            <a:ext cx="9144000" cy="6786563"/>
            <a:chOff x="10072726" y="4576532"/>
            <a:chExt cx="9144795" cy="6786140"/>
          </a:xfrm>
        </p:grpSpPr>
        <p:pic>
          <p:nvPicPr>
            <p:cNvPr id="20488" name="Picture 2" descr="Z:\3 ETUDES\TRANSPORT-DEPLACEMENT\ACCESSIBILITE RM INT\COM\présentation TRIMAILLE 24 03 09\illustration\desserte par commu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74117" y="4576532"/>
              <a:ext cx="2643404" cy="234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0072726" y="10719774"/>
              <a:ext cx="214332" cy="642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715125" y="4000500"/>
            <a:ext cx="2214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Arial" charset="0"/>
              </a:rPr>
              <a:t>Un réseau </a:t>
            </a:r>
            <a:r>
              <a:rPr lang="fr-FR" sz="2000" b="1">
                <a:cs typeface="Arial" charset="0"/>
              </a:rPr>
              <a:t>dense</a:t>
            </a:r>
            <a:r>
              <a:rPr lang="fr-FR" sz="2000">
                <a:cs typeface="Arial" charset="0"/>
              </a:rPr>
              <a:t> dans l’agglomération mulhousienne.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07" name="ZoneTexte 22"/>
          <p:cNvSpPr txBox="1">
            <a:spLocks noChangeArrowheads="1"/>
          </p:cNvSpPr>
          <p:nvPr/>
        </p:nvSpPr>
        <p:spPr bwMode="auto">
          <a:xfrm>
            <a:off x="6215063" y="3643313"/>
            <a:ext cx="2928937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cs typeface="Arial" charset="0"/>
              </a:rPr>
              <a:t>Quelques communes bien dotées. </a:t>
            </a:r>
          </a:p>
          <a:p>
            <a:endParaRPr lang="fr-FR" sz="2000">
              <a:cs typeface="Arial" charset="0"/>
            </a:endParaRPr>
          </a:p>
          <a:p>
            <a:endParaRPr lang="fr-FR" sz="2000">
              <a:cs typeface="Arial" charset="0"/>
            </a:endParaRPr>
          </a:p>
          <a:p>
            <a:r>
              <a:rPr lang="fr-FR" sz="2000">
                <a:cs typeface="Arial" charset="0"/>
              </a:rPr>
              <a:t>Des </a:t>
            </a:r>
            <a:r>
              <a:rPr lang="fr-FR" sz="2000" b="1">
                <a:cs typeface="Arial" charset="0"/>
              </a:rPr>
              <a:t>complémentarités</a:t>
            </a:r>
            <a:r>
              <a:rPr lang="fr-FR" sz="2000">
                <a:cs typeface="Arial" charset="0"/>
              </a:rPr>
              <a:t> possibles. </a:t>
            </a:r>
          </a:p>
        </p:txBody>
      </p:sp>
      <p:grpSp>
        <p:nvGrpSpPr>
          <p:cNvPr id="21508" name="Groupe 16"/>
          <p:cNvGrpSpPr>
            <a:grpSpLocks/>
          </p:cNvGrpSpPr>
          <p:nvPr/>
        </p:nvGrpSpPr>
        <p:grpSpPr bwMode="auto">
          <a:xfrm>
            <a:off x="6500813" y="0"/>
            <a:ext cx="2643187" cy="2409825"/>
            <a:chOff x="428710" y="4003212"/>
            <a:chExt cx="2643368" cy="2411608"/>
          </a:xfrm>
        </p:grpSpPr>
        <p:pic>
          <p:nvPicPr>
            <p:cNvPr id="21511" name="Picture 2" descr="Z:\3 ETUDES\TRANSPORT-DEPLACEMENT\ACCESSIBILITE RM INT\COM\présentation TRIMAILLE 24 03 09\illustration\desserte par commun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148" y="4096060"/>
              <a:ext cx="2571930" cy="231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28710" y="4003212"/>
              <a:ext cx="642981" cy="285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1509" name="ZoneTexte 22"/>
          <p:cNvSpPr txBox="1">
            <a:spLocks noChangeArrowheads="1"/>
          </p:cNvSpPr>
          <p:nvPr/>
        </p:nvSpPr>
        <p:spPr bwMode="auto">
          <a:xfrm>
            <a:off x="71438" y="190500"/>
            <a:ext cx="600075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cs typeface="Arial" charset="0"/>
              </a:rPr>
              <a:t>Combinaison des 3 modes de transports collectifs</a:t>
            </a:r>
          </a:p>
        </p:txBody>
      </p:sp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1203325"/>
            <a:ext cx="5357812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ie de Modele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Copie de Modele Diaporama</Template>
  <TotalTime>2453</TotalTime>
  <Words>256</Words>
  <Application>Microsoft Office PowerPoint</Application>
  <PresentationFormat>Affichage à l'écran (4:3)</PresentationFormat>
  <Paragraphs>75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Copie de Modele Diaporama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Stéphane DREYER</dc:creator>
  <cp:lastModifiedBy>Roxane</cp:lastModifiedBy>
  <cp:revision>223</cp:revision>
  <dcterms:created xsi:type="dcterms:W3CDTF">2008-09-09T05:28:07Z</dcterms:created>
  <dcterms:modified xsi:type="dcterms:W3CDTF">2010-06-03T13:05:04Z</dcterms:modified>
</cp:coreProperties>
</file>